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7.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8.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9.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10.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11.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12.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13.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14.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15.xml" ContentType="application/vnd.openxmlformats-officedocument.theme+xml"/>
  <Override PartName="/ppt/tags/tag1.xml" ContentType="application/vnd.openxmlformats-officedocument.presentationml.tags+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16.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tags/tag2.xml" ContentType="application/vnd.openxmlformats-officedocument.presentationml.tags+xml"/>
  <Override PartName="/ppt/theme/theme19.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7.xml" ContentType="application/vnd.openxmlformats-officedocument.presentationml.notesSlide+xml"/>
  <Override PartName="/ppt/tags/tag16.xml" ContentType="application/vnd.openxmlformats-officedocument.presentationml.tags+xml"/>
  <Override PartName="/ppt/notesSlides/notesSlide18.xml" ContentType="application/vnd.openxmlformats-officedocument.presentationml.notesSlide+xml"/>
  <Override PartName="/ppt/tags/tag17.xml" ContentType="application/vnd.openxmlformats-officedocument.presentationml.tags+xml"/>
  <Override PartName="/ppt/notesSlides/notesSlide19.xml" ContentType="application/vnd.openxmlformats-officedocument.presentationml.notesSlide+xml"/>
  <Override PartName="/ppt/tags/tag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93692" r:id="rId4"/>
    <p:sldMasterId id="2147493689" r:id="rId5"/>
    <p:sldMasterId id="2147493683" r:id="rId6"/>
    <p:sldMasterId id="2147493680" r:id="rId7"/>
    <p:sldMasterId id="2147493455" r:id="rId8"/>
    <p:sldMasterId id="2147493521" r:id="rId9"/>
    <p:sldMasterId id="2147493571" r:id="rId10"/>
    <p:sldMasterId id="2147493585" r:id="rId11"/>
    <p:sldMasterId id="2147493595" r:id="rId12"/>
    <p:sldMasterId id="2147493605" r:id="rId13"/>
    <p:sldMasterId id="2147493615" r:id="rId14"/>
    <p:sldMasterId id="2147493625" r:id="rId15"/>
    <p:sldMasterId id="2147493634" r:id="rId16"/>
    <p:sldMasterId id="2147493641" r:id="rId17"/>
    <p:sldMasterId id="2147493648" r:id="rId18"/>
    <p:sldMasterId id="2147493662" r:id="rId19"/>
    <p:sldMasterId id="2147493670" r:id="rId20"/>
  </p:sldMasterIdLst>
  <p:notesMasterIdLst>
    <p:notesMasterId r:id="rId42"/>
  </p:notesMasterIdLst>
  <p:handoutMasterIdLst>
    <p:handoutMasterId r:id="rId43"/>
  </p:handoutMasterIdLst>
  <p:sldIdLst>
    <p:sldId id="457" r:id="rId21"/>
    <p:sldId id="398" r:id="rId22"/>
    <p:sldId id="458" r:id="rId23"/>
    <p:sldId id="460" r:id="rId24"/>
    <p:sldId id="444" r:id="rId25"/>
    <p:sldId id="445" r:id="rId26"/>
    <p:sldId id="447" r:id="rId27"/>
    <p:sldId id="448" r:id="rId28"/>
    <p:sldId id="449" r:id="rId29"/>
    <p:sldId id="468" r:id="rId30"/>
    <p:sldId id="464" r:id="rId31"/>
    <p:sldId id="465" r:id="rId32"/>
    <p:sldId id="466" r:id="rId33"/>
    <p:sldId id="463" r:id="rId34"/>
    <p:sldId id="477" r:id="rId35"/>
    <p:sldId id="467" r:id="rId36"/>
    <p:sldId id="450" r:id="rId37"/>
    <p:sldId id="453" r:id="rId38"/>
    <p:sldId id="469" r:id="rId39"/>
    <p:sldId id="471" r:id="rId40"/>
    <p:sldId id="456" r:id="rId41"/>
  </p:sldIdLst>
  <p:sldSz cx="12192000" cy="6858000"/>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606">
          <p15:clr>
            <a:srgbClr val="A4A3A4"/>
          </p15:clr>
        </p15:guide>
        <p15:guide id="4" pos="4247">
          <p15:clr>
            <a:srgbClr val="A4A3A4"/>
          </p15:clr>
        </p15:guide>
        <p15:guide id="5" orient="horz" pos="288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222A"/>
    <a:srgbClr val="E1261C"/>
    <a:srgbClr val="000000"/>
    <a:srgbClr val="588B36"/>
    <a:srgbClr val="257BAE"/>
    <a:srgbClr val="C06C32"/>
    <a:srgbClr val="666666"/>
    <a:srgbClr val="04BCF4"/>
    <a:srgbClr val="68B444"/>
    <a:srgbClr val="EB28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B344D84-9AFB-497E-A393-DC336BA19D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28" autoAdjust="0"/>
    <p:restoredTop sz="90853" autoAdjust="0"/>
  </p:normalViewPr>
  <p:slideViewPr>
    <p:cSldViewPr snapToGrid="0" snapToObjects="1">
      <p:cViewPr>
        <p:scale>
          <a:sx n="107" d="100"/>
          <a:sy n="107" d="100"/>
        </p:scale>
        <p:origin x="882" y="-198"/>
      </p:cViewPr>
      <p:guideLst>
        <p:guide orient="horz" pos="2160"/>
        <p:guide pos="3840"/>
        <p:guide orient="horz" pos="606"/>
        <p:guide pos="4247"/>
        <p:guide orient="horz" pos="2880"/>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snapToObjects="1" showGuides="1">
      <p:cViewPr varScale="1">
        <p:scale>
          <a:sx n="126" d="100"/>
          <a:sy n="126" d="100"/>
        </p:scale>
        <p:origin x="-192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6.xml"/><Relationship Id="rId39"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Master" Target="slideMasters/slideMaster17.xml"/><Relationship Id="rId29" Type="http://schemas.openxmlformats.org/officeDocument/2006/relationships/slide" Target="slides/slide9.xml"/><Relationship Id="rId41"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1.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xml"/><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735" cy="464503"/>
          </a:xfrm>
          <a:prstGeom prst="rect">
            <a:avLst/>
          </a:prstGeom>
        </p:spPr>
        <p:txBody>
          <a:bodyPr vert="horz" lIns="93175" tIns="46587" rIns="93175" bIns="46587"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1081" y="0"/>
            <a:ext cx="3037735" cy="464503"/>
          </a:xfrm>
          <a:prstGeom prst="rect">
            <a:avLst/>
          </a:prstGeom>
        </p:spPr>
        <p:txBody>
          <a:bodyPr vert="horz" lIns="93175" tIns="46587" rIns="93175" bIns="46587" rtlCol="0"/>
          <a:lstStyle>
            <a:lvl1pPr algn="r" eaLnBrk="1" fontAlgn="auto" hangingPunct="1">
              <a:spcBef>
                <a:spcPts val="0"/>
              </a:spcBef>
              <a:spcAft>
                <a:spcPts val="0"/>
              </a:spcAft>
              <a:defRPr sz="1200">
                <a:latin typeface="+mn-lt"/>
              </a:defRPr>
            </a:lvl1pPr>
          </a:lstStyle>
          <a:p>
            <a:pPr>
              <a:defRPr/>
            </a:pPr>
            <a:fld id="{4EE32258-FB80-45A8-9B74-1683BE9BBCA6}" type="datetimeFigureOut">
              <a:rPr lang="en-US"/>
              <a:pPr>
                <a:defRPr/>
              </a:pPr>
              <a:t>1/15/2019</a:t>
            </a:fld>
            <a:endParaRPr lang="en-US"/>
          </a:p>
        </p:txBody>
      </p:sp>
      <p:sp>
        <p:nvSpPr>
          <p:cNvPr id="4" name="Footer Placeholder 3"/>
          <p:cNvSpPr>
            <a:spLocks noGrp="1"/>
          </p:cNvSpPr>
          <p:nvPr>
            <p:ph type="ftr" sz="quarter" idx="2"/>
            <p:custDataLst>
              <p:tags r:id="rId2"/>
            </p:custDataLst>
          </p:nvPr>
        </p:nvSpPr>
        <p:spPr>
          <a:xfrm>
            <a:off x="0" y="8830312"/>
            <a:ext cx="7010400" cy="464503"/>
          </a:xfrm>
          <a:prstGeom prst="rect">
            <a:avLst/>
          </a:prstGeom>
        </p:spPr>
        <p:txBody>
          <a:bodyPr vert="horz" lIns="93175" tIns="46587" rIns="93175" bIns="46587" rtlCol="0" anchor="b"/>
          <a:lstStyle>
            <a:lvl1pPr algn="l" eaLnBrk="1" fontAlgn="auto" hangingPunct="1">
              <a:spcBef>
                <a:spcPts val="0"/>
              </a:spcBef>
              <a:spcAft>
                <a:spcPts val="0"/>
              </a:spcAft>
              <a:defRPr sz="1200">
                <a:latin typeface="+mn-lt"/>
              </a:defRPr>
            </a:lvl1pPr>
          </a:lstStyle>
          <a:p>
            <a:pPr>
              <a:defRPr/>
            </a:pPr>
            <a:r>
              <a:rPr lang="en-US" sz="700">
                <a:solidFill>
                  <a:srgbClr val="7F7F7F"/>
                </a:solidFill>
                <a:latin typeface="Arial" panose="020B0604020202020204" pitchFamily="34" charset="0"/>
              </a:rPr>
              <a:t>Honeywell Internal</a:t>
            </a:r>
          </a:p>
        </p:txBody>
      </p:sp>
      <p:sp>
        <p:nvSpPr>
          <p:cNvPr id="5" name="Slide Number Placeholder 4"/>
          <p:cNvSpPr>
            <a:spLocks noGrp="1"/>
          </p:cNvSpPr>
          <p:nvPr>
            <p:ph type="sldNum" sz="quarter" idx="3"/>
          </p:nvPr>
        </p:nvSpPr>
        <p:spPr>
          <a:xfrm>
            <a:off x="3971081" y="8830312"/>
            <a:ext cx="3037735" cy="464503"/>
          </a:xfrm>
          <a:prstGeom prst="rect">
            <a:avLst/>
          </a:prstGeom>
        </p:spPr>
        <p:txBody>
          <a:bodyPr vert="horz" lIns="93175" tIns="46587" rIns="93175" bIns="46587" rtlCol="0" anchor="b"/>
          <a:lstStyle>
            <a:lvl1pPr algn="r" eaLnBrk="1" fontAlgn="auto" hangingPunct="1">
              <a:spcBef>
                <a:spcPts val="0"/>
              </a:spcBef>
              <a:spcAft>
                <a:spcPts val="0"/>
              </a:spcAft>
              <a:defRPr sz="1200">
                <a:latin typeface="+mn-lt"/>
              </a:defRPr>
            </a:lvl1pPr>
          </a:lstStyle>
          <a:p>
            <a:pPr>
              <a:defRPr/>
            </a:pPr>
            <a:fld id="{7C3D88DF-F55F-4059-A130-039F3A2BD7AA}" type="slidenum">
              <a:rPr lang="en-US"/>
              <a:pPr>
                <a:defRPr/>
              </a:pPr>
              <a:t>‹#›</a:t>
            </a:fld>
            <a:endParaRPr lang="en-US"/>
          </a:p>
        </p:txBody>
      </p:sp>
    </p:spTree>
    <p:extLst>
      <p:ext uri="{BB962C8B-B14F-4D97-AF65-F5344CB8AC3E}">
        <p14:creationId xmlns:p14="http://schemas.microsoft.com/office/powerpoint/2010/main" val="126734475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2" Type="http://schemas.openxmlformats.org/officeDocument/2006/relationships/tags" Target="../tags/tag2.xml"/><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735" cy="464503"/>
          </a:xfrm>
          <a:prstGeom prst="rect">
            <a:avLst/>
          </a:prstGeom>
        </p:spPr>
        <p:txBody>
          <a:bodyPr vert="horz" lIns="93175" tIns="46587" rIns="93175" bIns="46587"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1081" y="0"/>
            <a:ext cx="3037735" cy="464503"/>
          </a:xfrm>
          <a:prstGeom prst="rect">
            <a:avLst/>
          </a:prstGeom>
        </p:spPr>
        <p:txBody>
          <a:bodyPr vert="horz" lIns="93175" tIns="46587" rIns="93175" bIns="46587" rtlCol="0"/>
          <a:lstStyle>
            <a:lvl1pPr algn="r" eaLnBrk="1" fontAlgn="auto" hangingPunct="1">
              <a:spcBef>
                <a:spcPts val="0"/>
              </a:spcBef>
              <a:spcAft>
                <a:spcPts val="0"/>
              </a:spcAft>
              <a:defRPr sz="1200">
                <a:latin typeface="+mn-lt"/>
              </a:defRPr>
            </a:lvl1pPr>
          </a:lstStyle>
          <a:p>
            <a:pPr>
              <a:defRPr/>
            </a:pPr>
            <a:fld id="{04595965-5128-43C4-93B7-052CCC0E0867}" type="datetimeFigureOut">
              <a:rPr lang="en-US"/>
              <a:pPr>
                <a:defRPr/>
              </a:pPr>
              <a:t>1/15/2019</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5" tIns="46587" rIns="93175" bIns="46587" rtlCol="0" anchor="ctr"/>
          <a:lstStyle/>
          <a:p>
            <a:pPr lvl="0"/>
            <a:endParaRPr lang="en-US" noProof="0"/>
          </a:p>
        </p:txBody>
      </p:sp>
      <p:sp>
        <p:nvSpPr>
          <p:cNvPr id="5" name="Notes Placeholder 4"/>
          <p:cNvSpPr>
            <a:spLocks noGrp="1"/>
          </p:cNvSpPr>
          <p:nvPr>
            <p:ph type="body" sz="quarter" idx="3"/>
          </p:nvPr>
        </p:nvSpPr>
        <p:spPr>
          <a:xfrm>
            <a:off x="700406" y="4415156"/>
            <a:ext cx="5609588" cy="4183697"/>
          </a:xfrm>
          <a:prstGeom prst="rect">
            <a:avLst/>
          </a:prstGeom>
        </p:spPr>
        <p:txBody>
          <a:bodyPr vert="horz" lIns="93175" tIns="46587" rIns="93175" bIns="46587"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custDataLst>
              <p:tags r:id="rId2"/>
            </p:custDataLst>
          </p:nvPr>
        </p:nvSpPr>
        <p:spPr>
          <a:xfrm>
            <a:off x="0" y="8830312"/>
            <a:ext cx="7010400" cy="464503"/>
          </a:xfrm>
          <a:prstGeom prst="rect">
            <a:avLst/>
          </a:prstGeom>
        </p:spPr>
        <p:txBody>
          <a:bodyPr vert="horz" lIns="93175" tIns="46587" rIns="93175" bIns="46587" rtlCol="0" anchor="b"/>
          <a:lstStyle>
            <a:lvl1pPr algn="l" eaLnBrk="1" fontAlgn="auto" hangingPunct="1">
              <a:spcBef>
                <a:spcPts val="0"/>
              </a:spcBef>
              <a:spcAft>
                <a:spcPts val="0"/>
              </a:spcAft>
              <a:defRPr lang="en-US" sz="700" b="0" i="0" u="none">
                <a:solidFill>
                  <a:srgbClr val="7F7F7F"/>
                </a:solidFill>
                <a:latin typeface="Arial" panose="020B0604020202020204" pitchFamily="34" charset="0"/>
              </a:defRPr>
            </a:lvl1pPr>
          </a:lstStyle>
          <a:p>
            <a:pPr>
              <a:defRPr/>
            </a:pPr>
            <a:r>
              <a:rPr lang="en-US"/>
              <a:t>Honeywell Internal</a:t>
            </a:r>
          </a:p>
        </p:txBody>
      </p:sp>
      <p:sp>
        <p:nvSpPr>
          <p:cNvPr id="7" name="Slide Number Placeholder 6"/>
          <p:cNvSpPr>
            <a:spLocks noGrp="1"/>
          </p:cNvSpPr>
          <p:nvPr>
            <p:ph type="sldNum" sz="quarter" idx="5"/>
          </p:nvPr>
        </p:nvSpPr>
        <p:spPr>
          <a:xfrm>
            <a:off x="3971081" y="8830312"/>
            <a:ext cx="3037735" cy="464503"/>
          </a:xfrm>
          <a:prstGeom prst="rect">
            <a:avLst/>
          </a:prstGeom>
        </p:spPr>
        <p:txBody>
          <a:bodyPr vert="horz" lIns="93175" tIns="46587" rIns="93175" bIns="46587" rtlCol="0" anchor="b"/>
          <a:lstStyle>
            <a:lvl1pPr algn="r" eaLnBrk="1" fontAlgn="auto" hangingPunct="1">
              <a:spcBef>
                <a:spcPts val="0"/>
              </a:spcBef>
              <a:spcAft>
                <a:spcPts val="0"/>
              </a:spcAft>
              <a:defRPr sz="1200">
                <a:latin typeface="+mn-lt"/>
              </a:defRPr>
            </a:lvl1pPr>
          </a:lstStyle>
          <a:p>
            <a:pPr>
              <a:defRPr/>
            </a:pPr>
            <a:fld id="{277FC6C9-3F2A-4303-AD26-6D1FDF078F50}" type="slidenum">
              <a:rPr lang="en-US"/>
              <a:pPr>
                <a:defRPr/>
              </a:pPr>
              <a:t>‹#›</a:t>
            </a:fld>
            <a:endParaRPr lang="en-US"/>
          </a:p>
        </p:txBody>
      </p:sp>
    </p:spTree>
    <p:extLst>
      <p:ext uri="{BB962C8B-B14F-4D97-AF65-F5344CB8AC3E}">
        <p14:creationId xmlns:p14="http://schemas.microsoft.com/office/powerpoint/2010/main" val="3451969149"/>
      </p:ext>
    </p:extLst>
  </p:cSld>
  <p:clrMap bg1="lt1" tx1="dk1" bg2="lt2" tx2="dk2" accent1="accent1" accent2="accent2" accent3="accent3" accent4="accent4" accent5="accent5" accent6="accent6" hlink="hlink" folHlink="folHlink"/>
  <p:hf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a:solidFill>
                  <a:schemeClr val="tx1"/>
                </a:solidFill>
                <a:effectLst/>
                <a:latin typeface="+mn-lt"/>
                <a:ea typeface="+mn-ea"/>
                <a:cs typeface="+mn-cs"/>
              </a:rPr>
              <a:t>Talking Points</a:t>
            </a:r>
            <a:endParaRPr lang="en-US" sz="1200" kern="1200" dirty="0">
              <a:solidFill>
                <a:schemeClr val="tx1"/>
              </a:solidFill>
              <a:effectLst/>
              <a:latin typeface="+mn-lt"/>
              <a:ea typeface="+mn-ea"/>
              <a:cs typeface="+mn-cs"/>
            </a:endParaRPr>
          </a:p>
          <a:p>
            <a:pPr marL="171450" lvl="0" indent="-171450">
              <a:buFont typeface="Arial"/>
              <a:buChar char="•"/>
            </a:pPr>
            <a:r>
              <a:rPr lang="en-US" sz="1200" kern="1200" dirty="0">
                <a:solidFill>
                  <a:schemeClr val="tx1"/>
                </a:solidFill>
                <a:effectLst/>
                <a:latin typeface="+mn-lt"/>
                <a:ea typeface="+mn-ea"/>
                <a:cs typeface="+mn-cs"/>
              </a:rPr>
              <a:t>Today, we’d like to talk about a new approach to developing, deploying and mobile solutions from Honeywell we call Mobility EDGE.</a:t>
            </a:r>
          </a:p>
          <a:p>
            <a:pPr marL="171450" lvl="0" indent="-171450">
              <a:buFont typeface="Arial"/>
              <a:buChar char="•"/>
            </a:pPr>
            <a:endParaRPr lang="en-US" sz="1200" kern="1200" dirty="0">
              <a:solidFill>
                <a:schemeClr val="tx1"/>
              </a:solidFill>
              <a:effectLst/>
              <a:latin typeface="+mn-lt"/>
              <a:ea typeface="+mn-ea"/>
              <a:cs typeface="+mn-cs"/>
            </a:endParaRPr>
          </a:p>
          <a:p>
            <a:pPr marL="171450" lvl="0" indent="-171450">
              <a:buFont typeface="Arial"/>
              <a:buChar char="•"/>
            </a:pPr>
            <a:r>
              <a:rPr lang="en-US" sz="1200" kern="1200" dirty="0">
                <a:solidFill>
                  <a:schemeClr val="tx1"/>
                </a:solidFill>
                <a:effectLst/>
                <a:latin typeface="+mn-lt"/>
                <a:ea typeface="+mn-ea"/>
                <a:cs typeface="+mn-cs"/>
              </a:rPr>
              <a:t>Mobility EDGE is not a single feature or simple advancement in technology; it’s a complete solution, approach and platform – because you can’t afford to manage mobility one device, development or deployment at a time.</a:t>
            </a:r>
          </a:p>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Honeywell Internal</a:t>
            </a:r>
          </a:p>
        </p:txBody>
      </p:sp>
      <p:sp>
        <p:nvSpPr>
          <p:cNvPr id="6" name="Slide Number Placeholder 5"/>
          <p:cNvSpPr>
            <a:spLocks noGrp="1"/>
          </p:cNvSpPr>
          <p:nvPr>
            <p:ph type="sldNum" sz="quarter" idx="12"/>
          </p:nvPr>
        </p:nvSpPr>
        <p:spPr/>
        <p:txBody>
          <a:bodyPr/>
          <a:lstStyle/>
          <a:p>
            <a:pPr>
              <a:defRPr/>
            </a:pPr>
            <a:fld id="{277FC6C9-3F2A-4303-AD26-6D1FDF078F50}" type="slidenum">
              <a:rPr lang="en-US" smtClean="0"/>
              <a:pPr>
                <a:defRPr/>
              </a:pPr>
              <a:t>0</a:t>
            </a:fld>
            <a:endParaRPr lang="en-US"/>
          </a:p>
        </p:txBody>
      </p:sp>
    </p:spTree>
    <p:extLst>
      <p:ext uri="{BB962C8B-B14F-4D97-AF65-F5344CB8AC3E}">
        <p14:creationId xmlns:p14="http://schemas.microsoft.com/office/powerpoint/2010/main" val="369140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Because MOBILITY EDGE is a unified, dynamic platform – here’s what’s possible:</a:t>
            </a:r>
          </a:p>
          <a:p>
            <a:pPr marL="173736" lvl="1" indent="-171450">
              <a:buFont typeface="Arial"/>
              <a:buChar char="•"/>
            </a:pPr>
            <a:r>
              <a:rPr lang="en-US" sz="1200" kern="1200" dirty="0">
                <a:solidFill>
                  <a:schemeClr val="tx1"/>
                </a:solidFill>
                <a:effectLst/>
                <a:latin typeface="+mn-lt"/>
                <a:ea typeface="+mn-ea"/>
                <a:cs typeface="+mn-cs"/>
              </a:rPr>
              <a:t>You can simplify deployment – validating new apps and updates </a:t>
            </a:r>
            <a:r>
              <a:rPr lang="en-US" sz="1200" i="1" kern="1200" dirty="0">
                <a:solidFill>
                  <a:schemeClr val="tx1"/>
                </a:solidFill>
                <a:effectLst/>
                <a:latin typeface="+mn-lt"/>
                <a:ea typeface="+mn-ea"/>
                <a:cs typeface="+mn-cs"/>
              </a:rPr>
              <a:t>once</a:t>
            </a:r>
            <a:r>
              <a:rPr lang="en-US" sz="1200" kern="1200" dirty="0">
                <a:solidFill>
                  <a:schemeClr val="tx1"/>
                </a:solidFill>
                <a:effectLst/>
                <a:latin typeface="+mn-lt"/>
                <a:ea typeface="+mn-ea"/>
                <a:cs typeface="+mn-cs"/>
              </a:rPr>
              <a:t>, then deploying across all form factors – instead of a burdensome process for each different device</a:t>
            </a:r>
          </a:p>
          <a:p>
            <a:pPr marL="171450" lvl="0" indent="-171450">
              <a:buFont typeface="Arial"/>
              <a:buChar char="•"/>
            </a:pPr>
            <a:endParaRPr lang="en-US" sz="1200" kern="1200" dirty="0">
              <a:solidFill>
                <a:schemeClr val="tx1"/>
              </a:solidFill>
              <a:effectLst/>
              <a:latin typeface="+mn-lt"/>
              <a:ea typeface="+mn-ea"/>
              <a:cs typeface="+mn-cs"/>
            </a:endParaRPr>
          </a:p>
          <a:p>
            <a:pPr marL="171450" marR="0" lvl="0" indent="-171450" algn="l" defTabSz="457200" rtl="0" eaLnBrk="0" fontAlgn="base" latinLnBrk="0" hangingPunct="0">
              <a:lnSpc>
                <a:spcPct val="100000"/>
              </a:lnSpc>
              <a:spcBef>
                <a:spcPct val="30000"/>
              </a:spcBef>
              <a:spcAft>
                <a:spcPct val="0"/>
              </a:spcAft>
              <a:buClrTx/>
              <a:buSzTx/>
              <a:buFont typeface="Arial"/>
              <a:buChar char="•"/>
              <a:tabLst/>
              <a:defRPr/>
            </a:pPr>
            <a:r>
              <a:rPr lang="en-US" sz="1200" kern="1200" dirty="0">
                <a:solidFill>
                  <a:schemeClr val="tx1"/>
                </a:solidFill>
                <a:effectLst/>
                <a:latin typeface="+mn-lt"/>
                <a:ea typeface="+mn-ea"/>
                <a:cs typeface="+mn-cs"/>
              </a:rPr>
              <a:t>You can drive device performance – Optimize productivity and efficiency with powerful, embedded tools across the platform that enable faster data capture and secure, enhanced worker communications. </a:t>
            </a:r>
          </a:p>
          <a:p>
            <a:pPr marL="171450" lvl="0" indent="-171450">
              <a:buFont typeface="Arial"/>
              <a:buChar char="•"/>
            </a:pPr>
            <a:endParaRPr lang="en-US" sz="1200" kern="1200" dirty="0">
              <a:solidFill>
                <a:schemeClr val="tx1"/>
              </a:solidFill>
              <a:effectLst/>
              <a:latin typeface="+mn-lt"/>
              <a:ea typeface="+mn-ea"/>
              <a:cs typeface="+mn-cs"/>
            </a:endParaRPr>
          </a:p>
          <a:p>
            <a:pPr marL="171450" marR="0" lvl="0" indent="-171450" algn="l" defTabSz="457200" rtl="0" eaLnBrk="0" fontAlgn="base" latinLnBrk="0" hangingPunct="0">
              <a:lnSpc>
                <a:spcPct val="100000"/>
              </a:lnSpc>
              <a:spcBef>
                <a:spcPct val="30000"/>
              </a:spcBef>
              <a:spcAft>
                <a:spcPct val="0"/>
              </a:spcAft>
              <a:buClrTx/>
              <a:buSzTx/>
              <a:buFont typeface="Arial"/>
              <a:buChar char="•"/>
              <a:tabLst/>
              <a:defRPr/>
            </a:pPr>
            <a:r>
              <a:rPr lang="en-US" sz="1200" kern="1200" dirty="0">
                <a:solidFill>
                  <a:schemeClr val="tx1"/>
                </a:solidFill>
                <a:effectLst/>
                <a:latin typeface="+mn-lt"/>
                <a:ea typeface="+mn-ea"/>
                <a:cs typeface="+mn-cs"/>
              </a:rPr>
              <a:t>You can count on a longer lifecycle, with hardware carefully designed to support twice the operating system upgrades that competitors’ products can support.</a:t>
            </a:r>
          </a:p>
          <a:p>
            <a:pPr marL="171450" marR="0" lvl="0" indent="-171450" algn="l" defTabSz="457200" rtl="0" eaLnBrk="0" fontAlgn="base" latinLnBrk="0" hangingPunct="0">
              <a:lnSpc>
                <a:spcPct val="100000"/>
              </a:lnSpc>
              <a:spcBef>
                <a:spcPct val="30000"/>
              </a:spcBef>
              <a:spcAft>
                <a:spcPct val="0"/>
              </a:spcAft>
              <a:buClrTx/>
              <a:buSzTx/>
              <a:buFont typeface="Arial"/>
              <a:buChar char="•"/>
              <a:tabLst/>
              <a:defRPr/>
            </a:pPr>
            <a:endParaRPr lang="en-US" sz="1200" kern="1200" dirty="0">
              <a:solidFill>
                <a:schemeClr val="tx1"/>
              </a:solidFill>
              <a:effectLst/>
              <a:latin typeface="+mn-lt"/>
              <a:ea typeface="+mn-ea"/>
              <a:cs typeface="+mn-cs"/>
            </a:endParaRPr>
          </a:p>
          <a:p>
            <a:pPr marL="171450" marR="0" lvl="0" indent="-171450" algn="l" defTabSz="457200" rtl="0" eaLnBrk="0" fontAlgn="base" latinLnBrk="0" hangingPunct="0">
              <a:lnSpc>
                <a:spcPct val="100000"/>
              </a:lnSpc>
              <a:spcBef>
                <a:spcPct val="30000"/>
              </a:spcBef>
              <a:spcAft>
                <a:spcPct val="0"/>
              </a:spcAft>
              <a:buClrTx/>
              <a:buSzTx/>
              <a:buFont typeface="Arial"/>
              <a:buChar char="•"/>
              <a:tabLst/>
              <a:defRPr/>
            </a:pPr>
            <a:r>
              <a:rPr lang="en-US" sz="1200" kern="1200" dirty="0">
                <a:solidFill>
                  <a:schemeClr val="tx1"/>
                </a:solidFill>
                <a:effectLst/>
                <a:latin typeface="+mn-lt"/>
                <a:ea typeface="+mn-ea"/>
                <a:cs typeface="+mn-cs"/>
              </a:rPr>
              <a:t>Our aim is to unleash you from all the constraints you’ve experienced related to deployment, performance and lifecycle of mobile devices. Now, let’s take a closer look at how MOBILITY EDGE helps you in each of these areas …</a:t>
            </a:r>
          </a:p>
          <a:p>
            <a:pPr marL="171450" marR="0" lvl="0" indent="-171450" algn="l" defTabSz="457200" rtl="0" eaLnBrk="0" fontAlgn="base" latinLnBrk="0" hangingPunct="0">
              <a:lnSpc>
                <a:spcPct val="100000"/>
              </a:lnSpc>
              <a:spcBef>
                <a:spcPct val="30000"/>
              </a:spcBef>
              <a:spcAft>
                <a:spcPct val="0"/>
              </a:spcAft>
              <a:buClrTx/>
              <a:buSzTx/>
              <a:buFont typeface="Arial"/>
              <a:buChar char="•"/>
              <a:tabLst/>
              <a:defRPr/>
            </a:pPr>
            <a:endParaRPr lang="en-US" sz="1200" kern="1200" dirty="0">
              <a:solidFill>
                <a:schemeClr val="tx1"/>
              </a:solidFill>
              <a:effectLst/>
              <a:latin typeface="+mn-lt"/>
              <a:ea typeface="+mn-ea"/>
              <a:cs typeface="+mn-cs"/>
            </a:endParaRPr>
          </a:p>
          <a:p>
            <a:pPr marL="171450" lvl="0" indent="-171450">
              <a:buFont typeface="Arial"/>
              <a:buChar char="•"/>
            </a:pPr>
            <a:endParaRPr lang="en-US" sz="1200" kern="1200" dirty="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custDataLst>
              <p:tags r:id="rId1"/>
            </p:custDataLst>
          </p:nvPr>
        </p:nvSpPr>
        <p:spPr>
          <a:xfrm>
            <a:off x="0" y="8842375"/>
            <a:ext cx="7023100" cy="465138"/>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rPr>
              <a:t>Honeywell Internal</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7FC6C9-3F2A-4303-AD26-6D1FDF078F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892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Ready, Set, Go. A dynamic platform with a rapid provisioning suite to accelerate, simplify and minimize the cost of deployments across your enterprise. </a:t>
            </a:r>
          </a:p>
          <a:p>
            <a:pPr marL="171450" lvl="0" indent="-171450">
              <a:buFont typeface="Arial"/>
              <a:buChar char="•"/>
            </a:pPr>
            <a:r>
              <a:rPr lang="en-US" sz="1200" kern="1200" dirty="0">
                <a:solidFill>
                  <a:schemeClr val="tx1"/>
                </a:solidFill>
                <a:effectLst/>
                <a:latin typeface="+mn-lt"/>
                <a:ea typeface="+mn-ea"/>
                <a:cs typeface="+mn-cs"/>
              </a:rPr>
              <a:t>Quick configuration, certification and deployment through robust SDK and MDM tools</a:t>
            </a:r>
          </a:p>
          <a:p>
            <a:pPr marL="171450" marR="0" lvl="0" indent="-171450" algn="l" defTabSz="457200" rtl="0" eaLnBrk="0" fontAlgn="base" latinLnBrk="0" hangingPunct="0">
              <a:lnSpc>
                <a:spcPct val="100000"/>
              </a:lnSpc>
              <a:spcBef>
                <a:spcPct val="30000"/>
              </a:spcBef>
              <a:spcAft>
                <a:spcPct val="0"/>
              </a:spcAft>
              <a:buClrTx/>
              <a:buSzTx/>
              <a:buFont typeface="Arial"/>
              <a:buChar char="•"/>
              <a:tabLst/>
              <a:defRPr/>
            </a:pPr>
            <a:r>
              <a:rPr lang="en-US" sz="1200" u="none" kern="1200" dirty="0">
                <a:solidFill>
                  <a:schemeClr val="tx1"/>
                </a:solidFill>
                <a:effectLst/>
                <a:latin typeface="+mn-lt"/>
                <a:ea typeface="+mn-ea"/>
                <a:cs typeface="+mn-cs"/>
              </a:rPr>
              <a:t>Flexible barcode, NFC, and network provisioning options</a:t>
            </a:r>
          </a:p>
          <a:p>
            <a:pPr marL="171450" lvl="0" indent="-171450">
              <a:buFont typeface="Arial"/>
              <a:buChar char="•"/>
            </a:pPr>
            <a:r>
              <a:rPr lang="en-US" sz="1200" kern="1200" dirty="0">
                <a:solidFill>
                  <a:schemeClr val="tx1"/>
                </a:solidFill>
                <a:effectLst/>
                <a:latin typeface="+mn-lt"/>
                <a:ea typeface="+mn-ea"/>
                <a:cs typeface="+mn-cs"/>
              </a:rPr>
              <a:t>Validate multiple form factors at once, knowing that app updates will work across the platform</a:t>
            </a:r>
          </a:p>
          <a:p>
            <a:pPr lvl="2"/>
            <a:r>
              <a:rPr lang="en-US" dirty="0">
                <a:solidFill>
                  <a:srgbClr val="FFFFFF"/>
                </a:solidFill>
              </a:rPr>
              <a:t>Leverage setup tools as you need them – standalone or integrated with your mobile device management system.</a:t>
            </a:r>
          </a:p>
          <a:p>
            <a:pPr lvl="2"/>
            <a:r>
              <a:rPr lang="en-US" dirty="0">
                <a:solidFill>
                  <a:srgbClr val="FFFFFF"/>
                </a:solidFill>
              </a:rPr>
              <a:t>Simplify application integration to scanners, printers and more.</a:t>
            </a:r>
          </a:p>
          <a:p>
            <a:pPr marL="171450" lvl="0" indent="-171450">
              <a:buFont typeface="Arial"/>
              <a:buChar char="•"/>
            </a:pPr>
            <a:endParaRPr lang="en-US" sz="1200" kern="1200" dirty="0">
              <a:solidFill>
                <a:schemeClr val="tx1"/>
              </a:solidFill>
              <a:effectLst/>
              <a:latin typeface="+mn-lt"/>
              <a:ea typeface="+mn-ea"/>
              <a:cs typeface="+mn-cs"/>
            </a:endParaRPr>
          </a:p>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Honeywell Internal</a:t>
            </a:r>
          </a:p>
        </p:txBody>
      </p:sp>
      <p:sp>
        <p:nvSpPr>
          <p:cNvPr id="6" name="Slide Number Placeholder 5"/>
          <p:cNvSpPr>
            <a:spLocks noGrp="1"/>
          </p:cNvSpPr>
          <p:nvPr>
            <p:ph type="sldNum" sz="quarter" idx="12"/>
          </p:nvPr>
        </p:nvSpPr>
        <p:spPr/>
        <p:txBody>
          <a:bodyPr/>
          <a:lstStyle/>
          <a:p>
            <a:pPr>
              <a:defRPr/>
            </a:pPr>
            <a:fld id="{277FC6C9-3F2A-4303-AD26-6D1FDF078F50}" type="slidenum">
              <a:rPr lang="en-US" smtClean="0"/>
              <a:pPr>
                <a:defRPr/>
              </a:pPr>
              <a:t>10</a:t>
            </a:fld>
            <a:endParaRPr lang="en-US"/>
          </a:p>
        </p:txBody>
      </p:sp>
    </p:spTree>
    <p:extLst>
      <p:ext uri="{BB962C8B-B14F-4D97-AF65-F5344CB8AC3E}">
        <p14:creationId xmlns:p14="http://schemas.microsoft.com/office/powerpoint/2010/main" val="2197240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MOBILITY EDGE leverages 10+ years of service and support data to ensure quality and user-friendly design is built in.</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result is a dynamic platform to drive productivity to the edge of your operation, with powerful embedded tools for:</a:t>
            </a:r>
          </a:p>
          <a:p>
            <a:pPr marL="171450" lvl="0" indent="-171450">
              <a:buFont typeface="Arial"/>
              <a:buChar char="•"/>
            </a:pPr>
            <a:r>
              <a:rPr lang="en-US" sz="1200" kern="1200" dirty="0">
                <a:solidFill>
                  <a:schemeClr val="tx1"/>
                </a:solidFill>
                <a:effectLst/>
                <a:latin typeface="+mn-lt"/>
                <a:ea typeface="+mn-ea"/>
                <a:cs typeface="+mn-cs"/>
              </a:rPr>
              <a:t>Faster data capture</a:t>
            </a:r>
          </a:p>
          <a:p>
            <a:pPr marL="171450" lvl="0" indent="-171450">
              <a:buFont typeface="Arial"/>
              <a:buChar char="•"/>
            </a:pPr>
            <a:r>
              <a:rPr lang="en-US" sz="1200" kern="1200" dirty="0">
                <a:solidFill>
                  <a:schemeClr val="tx1"/>
                </a:solidFill>
                <a:effectLst/>
                <a:latin typeface="+mn-lt"/>
                <a:ea typeface="+mn-ea"/>
                <a:cs typeface="+mn-cs"/>
              </a:rPr>
              <a:t>Rapid setup of user preferences and access to key apps</a:t>
            </a:r>
          </a:p>
          <a:p>
            <a:pPr marL="171450" lvl="0" indent="-171450">
              <a:buFont typeface="Arial"/>
              <a:buChar char="•"/>
            </a:pPr>
            <a:r>
              <a:rPr lang="en-US" sz="1200" kern="1200" dirty="0">
                <a:solidFill>
                  <a:schemeClr val="tx1"/>
                </a:solidFill>
                <a:effectLst/>
                <a:latin typeface="+mn-lt"/>
                <a:ea typeface="+mn-ea"/>
                <a:cs typeface="+mn-cs"/>
              </a:rPr>
              <a:t>Intelligent battery optimization</a:t>
            </a:r>
          </a:p>
          <a:p>
            <a:pPr marL="171450" marR="0" lvl="0" indent="-171450" algn="l" defTabSz="457200" rtl="0" eaLnBrk="0" fontAlgn="base" latinLnBrk="0" hangingPunct="0">
              <a:lnSpc>
                <a:spcPct val="100000"/>
              </a:lnSpc>
              <a:spcBef>
                <a:spcPct val="30000"/>
              </a:spcBef>
              <a:spcAft>
                <a:spcPct val="0"/>
              </a:spcAft>
              <a:buClrTx/>
              <a:buSzTx/>
              <a:buFont typeface="Arial"/>
              <a:buChar char="•"/>
              <a:tabLst/>
              <a:defRPr/>
            </a:pPr>
            <a:r>
              <a:rPr lang="en-US" dirty="0">
                <a:solidFill>
                  <a:srgbClr val="FFFFFF"/>
                </a:solidFill>
              </a:rPr>
              <a:t>Put the apps each user needs most at their fingertips with Honeywell Launcher.</a:t>
            </a:r>
          </a:p>
          <a:p>
            <a:pPr marL="171450" marR="0" lvl="0" indent="-171450" algn="l" defTabSz="457200" rtl="0" eaLnBrk="0" fontAlgn="base" latinLnBrk="0" hangingPunct="0">
              <a:lnSpc>
                <a:spcPct val="100000"/>
              </a:lnSpc>
              <a:spcBef>
                <a:spcPct val="30000"/>
              </a:spcBef>
              <a:spcAft>
                <a:spcPct val="0"/>
              </a:spcAft>
              <a:buClrTx/>
              <a:buSzTx/>
              <a:buFont typeface="Arial"/>
              <a:buChar char="•"/>
              <a:tabLst/>
              <a:defRPr/>
            </a:pPr>
            <a:r>
              <a:rPr lang="en-US" dirty="0">
                <a:solidFill>
                  <a:srgbClr val="FFFFFF"/>
                </a:solidFill>
              </a:rPr>
              <a:t>Easily expand input options to scan and voice via wedge utilities.</a:t>
            </a:r>
          </a:p>
          <a:p>
            <a:pPr marL="171450" marR="0" lvl="0" indent="-171450" algn="l" defTabSz="457200" rtl="0" eaLnBrk="0" fontAlgn="base" latinLnBrk="0" hangingPunct="0">
              <a:lnSpc>
                <a:spcPct val="100000"/>
              </a:lnSpc>
              <a:spcBef>
                <a:spcPct val="30000"/>
              </a:spcBef>
              <a:spcAft>
                <a:spcPct val="0"/>
              </a:spcAft>
              <a:buClrTx/>
              <a:buSzTx/>
              <a:buFont typeface="Arial"/>
              <a:buChar char="•"/>
              <a:tabLst/>
              <a:defRPr/>
            </a:pPr>
            <a:r>
              <a:rPr lang="en-US" dirty="0">
                <a:solidFill>
                  <a:srgbClr val="FFFFFF"/>
                </a:solidFill>
              </a:rPr>
              <a:t>Enhance ergonomics for each user via a movable scan trigger.</a:t>
            </a:r>
          </a:p>
          <a:p>
            <a:pPr marL="171450" marR="0" lvl="0" indent="-171450" algn="l" defTabSz="457200" rtl="0" eaLnBrk="0" fontAlgn="base" latinLnBrk="0" hangingPunct="0">
              <a:lnSpc>
                <a:spcPct val="100000"/>
              </a:lnSpc>
              <a:spcBef>
                <a:spcPct val="30000"/>
              </a:spcBef>
              <a:spcAft>
                <a:spcPct val="0"/>
              </a:spcAft>
              <a:buClrTx/>
              <a:buSzTx/>
              <a:buFont typeface="Arial"/>
              <a:buChar char="•"/>
              <a:tabLst/>
              <a:defRPr/>
            </a:pPr>
            <a:r>
              <a:rPr lang="en-US" sz="1200" kern="1200" dirty="0">
                <a:solidFill>
                  <a:schemeClr val="tx1"/>
                </a:solidFill>
                <a:effectLst/>
                <a:latin typeface="+mn-lt"/>
                <a:ea typeface="+mn-ea"/>
                <a:cs typeface="+mn-cs"/>
              </a:rPr>
              <a:t>Business applications including Enterprise Terminal Emulation, which provides a secure, reliable connection to your data collection system, and Enterprise Browser, which allows for standard web applications in a controlled environment – keeping the user focused on the right applications</a:t>
            </a:r>
          </a:p>
          <a:p>
            <a:endParaRPr lang="en-US" dirty="0"/>
          </a:p>
        </p:txBody>
      </p:sp>
      <p:sp>
        <p:nvSpPr>
          <p:cNvPr id="4" name="Header Placeholder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7F7F7F"/>
                </a:solidFill>
                <a:effectLst/>
                <a:uLnTx/>
                <a:uFillTx/>
                <a:latin typeface="Arial" panose="020B0604020202020204" pitchFamily="34" charset="0"/>
                <a:ea typeface="+mn-ea"/>
                <a:cs typeface="+mn-cs"/>
              </a:rPr>
              <a:t>Honeywell Internal</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7FC6C9-3F2A-4303-AD26-6D1FDF078F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2064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0" fontAlgn="base" latinLnBrk="0" hangingPunct="0">
              <a:lnSpc>
                <a:spcPct val="100000"/>
              </a:lnSpc>
              <a:spcBef>
                <a:spcPct val="30000"/>
              </a:spcBef>
              <a:spcAft>
                <a:spcPct val="0"/>
              </a:spcAft>
              <a:buClrTx/>
              <a:buSzTx/>
              <a:buFont typeface="Arial"/>
              <a:buChar char="•"/>
              <a:tabLst/>
              <a:defRPr/>
            </a:pPr>
            <a:r>
              <a:rPr lang="en-US" sz="1200" kern="1200" dirty="0">
                <a:solidFill>
                  <a:schemeClr val="tx1"/>
                </a:solidFill>
                <a:effectLst/>
                <a:latin typeface="+mn-lt"/>
                <a:ea typeface="+mn-ea"/>
                <a:cs typeface="+mn-cs"/>
              </a:rPr>
              <a:t>Continuous system monitoring enables proactive corrective action, reducing downtime and increasing productivity </a:t>
            </a:r>
          </a:p>
          <a:p>
            <a:pPr marL="171450" marR="0" lvl="0" indent="-171450" algn="l" defTabSz="457200" rtl="0" eaLnBrk="0" fontAlgn="base" latinLnBrk="0" hangingPunct="0">
              <a:lnSpc>
                <a:spcPct val="100000"/>
              </a:lnSpc>
              <a:spcBef>
                <a:spcPct val="30000"/>
              </a:spcBef>
              <a:spcAft>
                <a:spcPct val="0"/>
              </a:spcAft>
              <a:buClrTx/>
              <a:buSzTx/>
              <a:buFont typeface="Arial"/>
              <a:buChar char="•"/>
              <a:tabLst/>
              <a:defRPr/>
            </a:pPr>
            <a:r>
              <a:rPr lang="en-US" dirty="0">
                <a:solidFill>
                  <a:srgbClr val="FFFFFF"/>
                </a:solidFill>
              </a:rPr>
              <a:t>Get the most uptime out of every device through the intelligent battery monitoring and management.</a:t>
            </a:r>
            <a:endParaRPr lang="en-US" sz="1200" kern="1200" dirty="0">
              <a:solidFill>
                <a:schemeClr val="tx1"/>
              </a:solidFill>
              <a:effectLst/>
              <a:latin typeface="+mn-lt"/>
              <a:ea typeface="+mn-ea"/>
              <a:cs typeface="+mn-cs"/>
            </a:endParaRPr>
          </a:p>
          <a:p>
            <a:pPr marL="171450" lvl="0" indent="-171450">
              <a:buFont typeface="Arial"/>
              <a:buChar char="•"/>
            </a:pPr>
            <a:r>
              <a:rPr lang="en-US" sz="1200" kern="1200" dirty="0">
                <a:solidFill>
                  <a:schemeClr val="tx1"/>
                </a:solidFill>
                <a:effectLst/>
                <a:latin typeface="+mn-lt"/>
                <a:ea typeface="+mn-ea"/>
                <a:cs typeface="+mn-cs"/>
              </a:rPr>
              <a:t>Forward compatibility through Android Q without replacing devices</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lvl="0" indent="-171450">
              <a:buFont typeface="Arial"/>
              <a:buChar char="•"/>
            </a:pPr>
            <a:r>
              <a:rPr lang="en-US" sz="1200" kern="1200" dirty="0">
                <a:solidFill>
                  <a:schemeClr val="tx1"/>
                </a:solidFill>
                <a:effectLst/>
                <a:latin typeface="+mn-lt"/>
                <a:ea typeface="+mn-ea"/>
                <a:cs typeface="+mn-cs"/>
              </a:rPr>
              <a:t>A dynamic platform that ensures you maintain the highest levels of cyber security and application performance for your operation through a streamlined, enterprise-wide approach to patch releases.</a:t>
            </a:r>
          </a:p>
          <a:p>
            <a:pPr marL="171450" lvl="0" indent="-171450">
              <a:buFont typeface="Arial"/>
              <a:buChar char="•"/>
            </a:pPr>
            <a:r>
              <a:rPr lang="en-US" sz="1200" kern="1200" dirty="0">
                <a:solidFill>
                  <a:schemeClr val="tx1"/>
                </a:solidFill>
                <a:effectLst/>
                <a:latin typeface="+mn-lt"/>
                <a:ea typeface="+mn-ea"/>
                <a:cs typeface="+mn-cs"/>
              </a:rPr>
              <a:t>We’re providing a simplified deployment experience, certification method, simplified provisioning of devices, and ability to add additional form factors over time without “starting over” in their deployment plan.</a:t>
            </a:r>
          </a:p>
          <a:p>
            <a:endParaRPr lang="en-US" dirty="0"/>
          </a:p>
        </p:txBody>
      </p:sp>
      <p:sp>
        <p:nvSpPr>
          <p:cNvPr id="4" name="Header Placeholder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7F7F7F"/>
                </a:solidFill>
                <a:effectLst/>
                <a:uLnTx/>
                <a:uFillTx/>
                <a:latin typeface="Arial" panose="020B0604020202020204" pitchFamily="34" charset="0"/>
                <a:ea typeface="+mn-ea"/>
                <a:cs typeface="+mn-cs"/>
              </a:rPr>
              <a:t>Honeywell Internal</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7FC6C9-3F2A-4303-AD26-6D1FDF078F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41362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Technology partnerships are a key enabler to strengthen solutions capabilities for our customers.  Specifically with Mobility Edge, we engaged two significant technology partners to strengthen our mobility offering to customers.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Honeywell partnered with Qualcomm to co-develop a chipset solution that ensures longer lifecycle and enterprise support for our customers.  This partnership gives Honeywell unique abilities to launch mobile solutions faster to market and with access to tools that facilitate rapid issue resolution.  Our partnership with Qualcomm ensures the optimal extended lifecycle experience for our customers.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With the accelerated adoption of the Android O/S in enterprise, a partnership with Google represents one of several steps taken by Honeywell to strengthen our Android-based enterprise offering.  Our partnership with Google enables us to more rapidly offer the benefits of the secure and flexible platform to our mutual customers.</a:t>
            </a:r>
            <a:endParaRPr lang="en-US" dirty="0"/>
          </a:p>
        </p:txBody>
      </p:sp>
      <p:sp>
        <p:nvSpPr>
          <p:cNvPr id="4" name="Header Placeholder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7F7F7F"/>
                </a:solidFill>
                <a:effectLst/>
                <a:uLnTx/>
                <a:uFillTx/>
                <a:latin typeface="Arial" panose="020B0604020202020204" pitchFamily="34" charset="0"/>
                <a:ea typeface="+mn-ea"/>
                <a:cs typeface="+mn-cs"/>
              </a:rPr>
              <a:t>Honeywell Internal</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7FC6C9-3F2A-4303-AD26-6D1FDF078F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477929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i="1" dirty="0"/>
              <a:t>Remove time, labor and cost from the extensive process of provisioning, certifying and deploying apps compared to consumer device or other enterprise mobility solutions.</a:t>
            </a:r>
          </a:p>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Honeywell Internal</a:t>
            </a:r>
          </a:p>
        </p:txBody>
      </p:sp>
      <p:sp>
        <p:nvSpPr>
          <p:cNvPr id="6" name="Slide Number Placeholder 5"/>
          <p:cNvSpPr>
            <a:spLocks noGrp="1"/>
          </p:cNvSpPr>
          <p:nvPr>
            <p:ph type="sldNum" sz="quarter" idx="12"/>
          </p:nvPr>
        </p:nvSpPr>
        <p:spPr/>
        <p:txBody>
          <a:bodyPr/>
          <a:lstStyle/>
          <a:p>
            <a:pPr>
              <a:defRPr/>
            </a:pPr>
            <a:fld id="{277FC6C9-3F2A-4303-AD26-6D1FDF078F50}" type="slidenum">
              <a:rPr lang="en-US" smtClean="0"/>
              <a:pPr>
                <a:defRPr/>
              </a:pPr>
              <a:t>15</a:t>
            </a:fld>
            <a:endParaRPr lang="en-US"/>
          </a:p>
        </p:txBody>
      </p:sp>
    </p:spTree>
    <p:extLst>
      <p:ext uri="{BB962C8B-B14F-4D97-AF65-F5344CB8AC3E}">
        <p14:creationId xmlns:p14="http://schemas.microsoft.com/office/powerpoint/2010/main" val="834234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We took a deep dive into data to create a more robust platform that’s up to your challenges. </a:t>
            </a:r>
          </a:p>
          <a:p>
            <a:pPr marL="171450" lvl="0" indent="-171450">
              <a:buFont typeface="Arial"/>
              <a:buChar char="•"/>
            </a:pPr>
            <a:r>
              <a:rPr lang="en-US" sz="1200" kern="1200" dirty="0">
                <a:solidFill>
                  <a:schemeClr val="tx1"/>
                </a:solidFill>
                <a:effectLst/>
                <a:latin typeface="+mn-lt"/>
                <a:ea typeface="+mn-ea"/>
                <a:cs typeface="+mn-cs"/>
              </a:rPr>
              <a:t>Better product design thanks to knowledge of real usage</a:t>
            </a:r>
          </a:p>
          <a:p>
            <a:pPr marL="171450" lvl="0" indent="-171450">
              <a:buFont typeface="Arial"/>
              <a:buChar char="•"/>
            </a:pPr>
            <a:r>
              <a:rPr lang="en-US" sz="1200" kern="1200" dirty="0">
                <a:solidFill>
                  <a:schemeClr val="tx1"/>
                </a:solidFill>
                <a:effectLst/>
                <a:latin typeface="+mn-lt"/>
                <a:ea typeface="+mn-ea"/>
                <a:cs typeface="+mn-cs"/>
              </a:rPr>
              <a:t>Avoid service disruptions</a:t>
            </a:r>
          </a:p>
          <a:p>
            <a:pPr marL="171450" lvl="0" indent="-171450">
              <a:buFont typeface="Arial"/>
              <a:buChar char="•"/>
            </a:pPr>
            <a:r>
              <a:rPr lang="en-US" sz="1200" kern="1200" dirty="0">
                <a:solidFill>
                  <a:schemeClr val="tx1"/>
                </a:solidFill>
                <a:effectLst/>
                <a:latin typeface="+mn-lt"/>
                <a:ea typeface="+mn-ea"/>
                <a:cs typeface="+mn-cs"/>
              </a:rPr>
              <a:t>Higher product reliability through more realistic product testing</a:t>
            </a:r>
          </a:p>
          <a:p>
            <a:pPr marL="171450" lvl="0" indent="-171450">
              <a:buFont typeface="Arial"/>
              <a:buChar char="•"/>
            </a:pPr>
            <a:r>
              <a:rPr lang="en-US" sz="1200" kern="1200" dirty="0">
                <a:solidFill>
                  <a:schemeClr val="tx1"/>
                </a:solidFill>
                <a:effectLst/>
                <a:latin typeface="+mn-lt"/>
                <a:ea typeface="+mn-ea"/>
                <a:cs typeface="+mn-cs"/>
              </a:rPr>
              <a:t>Pre-emptive knowledge of potential problems</a:t>
            </a:r>
          </a:p>
          <a:p>
            <a:pPr marL="171450" lvl="0" indent="-171450">
              <a:buFont typeface="Arial"/>
              <a:buChar char="•"/>
            </a:pPr>
            <a:r>
              <a:rPr lang="en-US" sz="1200" kern="1200" dirty="0">
                <a:solidFill>
                  <a:schemeClr val="tx1"/>
                </a:solidFill>
                <a:effectLst/>
                <a:latin typeface="+mn-lt"/>
                <a:ea typeface="+mn-ea"/>
                <a:cs typeface="+mn-cs"/>
              </a:rPr>
              <a:t>More efficient investigation and troubleshooting</a:t>
            </a:r>
          </a:p>
          <a:p>
            <a:pPr marL="171450" lvl="0" indent="-171450">
              <a:buFont typeface="Arial"/>
              <a:buChar char="•"/>
            </a:pPr>
            <a:r>
              <a:rPr lang="en-US" sz="1200" kern="1200" dirty="0">
                <a:solidFill>
                  <a:schemeClr val="tx1"/>
                </a:solidFill>
                <a:effectLst/>
                <a:latin typeface="+mn-lt"/>
                <a:ea typeface="+mn-ea"/>
                <a:cs typeface="+mn-cs"/>
              </a:rPr>
              <a:t>Avoid downtime and other costs through automatic and predictive actions</a:t>
            </a:r>
          </a:p>
          <a:p>
            <a:pPr marL="171450" lvl="0" indent="-171450">
              <a:buFont typeface="Arial"/>
              <a:buChar char="•"/>
            </a:pPr>
            <a:r>
              <a:rPr lang="en-US" sz="1200" kern="1200" dirty="0">
                <a:solidFill>
                  <a:schemeClr val="tx1"/>
                </a:solidFill>
                <a:effectLst/>
                <a:latin typeface="+mn-lt"/>
                <a:ea typeface="+mn-ea"/>
                <a:cs typeface="+mn-cs"/>
              </a:rPr>
              <a:t>Reduce the mean time to repair of service team</a:t>
            </a:r>
          </a:p>
          <a:p>
            <a:pPr marL="171450" lvl="0" indent="-171450">
              <a:buFont typeface="Arial"/>
              <a:buChar char="•"/>
            </a:pPr>
            <a:r>
              <a:rPr lang="en-US" sz="1200" kern="1200" dirty="0">
                <a:solidFill>
                  <a:schemeClr val="tx1"/>
                </a:solidFill>
                <a:effectLst/>
                <a:latin typeface="+mn-lt"/>
                <a:ea typeface="+mn-ea"/>
                <a:cs typeface="+mn-cs"/>
              </a:rPr>
              <a:t>Speed up root cause analysis for faster recovery</a:t>
            </a:r>
          </a:p>
          <a:p>
            <a:pPr marL="171450" indent="-171450">
              <a:buFont typeface="Arial"/>
              <a:buChar char="•"/>
            </a:pPr>
            <a:endParaRPr lang="en-US" dirty="0"/>
          </a:p>
          <a:p>
            <a:endParaRPr lang="en-US" dirty="0"/>
          </a:p>
        </p:txBody>
      </p:sp>
      <p:sp>
        <p:nvSpPr>
          <p:cNvPr id="4" name="Header Placeholder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custDataLst>
              <p:tags r:id="rId1"/>
            </p:custDataLst>
          </p:nvPr>
        </p:nvSpPr>
        <p:spPr>
          <a:xfrm>
            <a:off x="0" y="8842030"/>
            <a:ext cx="7023100" cy="467071"/>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rPr>
              <a:t>Honeywell Internal</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7FC6C9-3F2A-4303-AD26-6D1FDF078F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839175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Honeywell is a pioneer in industrial cyber-security.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Ou</a:t>
            </a:r>
            <a:r>
              <a:rPr lang="en-US" sz="1200" kern="1200" baseline="0" dirty="0">
                <a:solidFill>
                  <a:schemeClr val="tx1"/>
                </a:solidFill>
                <a:effectLst/>
                <a:latin typeface="+mn-lt"/>
                <a:ea typeface="+mn-ea"/>
                <a:cs typeface="+mn-cs"/>
              </a:rPr>
              <a:t>r security built-in design to delivery process has a strong emphasis on building security into products to </a:t>
            </a:r>
            <a:r>
              <a:rPr lang="en-US" sz="1200" kern="1200" dirty="0">
                <a:solidFill>
                  <a:schemeClr val="tx1"/>
                </a:solidFill>
                <a:effectLst/>
                <a:latin typeface="+mn-lt"/>
                <a:ea typeface="+mn-ea"/>
                <a:cs typeface="+mn-cs"/>
              </a:rPr>
              <a:t>anticipate and mitigate risk.  We do this through embedding deep domain knowledge of industry-leading security practices throughout our full design and development process to ensure our solutions are as secure as possible from the</a:t>
            </a:r>
            <a:r>
              <a:rPr lang="en-US" sz="1200" kern="1200" baseline="0" dirty="0">
                <a:solidFill>
                  <a:schemeClr val="tx1"/>
                </a:solidFill>
                <a:effectLst/>
                <a:latin typeface="+mn-lt"/>
                <a:ea typeface="+mn-ea"/>
                <a:cs typeface="+mn-cs"/>
              </a:rPr>
              <a:t> start.  We do this by making our solutions as free of vulnerabilities to attack as possible through such measures as continuous testing, authentication safeguards, and adherence to best programming practices.</a:t>
            </a:r>
            <a:endParaRPr lang="en-US" sz="1200" kern="1200" dirty="0">
              <a:solidFill>
                <a:schemeClr val="tx1"/>
              </a:solidFill>
              <a:effectLst/>
              <a:latin typeface="+mn-lt"/>
              <a:ea typeface="+mn-ea"/>
              <a:cs typeface="+mn-cs"/>
            </a:endParaRPr>
          </a:p>
          <a:p>
            <a:endParaRPr lang="en-US" dirty="0"/>
          </a:p>
        </p:txBody>
      </p:sp>
      <p:sp>
        <p:nvSpPr>
          <p:cNvPr id="4" name="Header Placeholder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custDataLst>
              <p:tags r:id="rId1"/>
            </p:custDataLst>
          </p:nvPr>
        </p:nvSpPr>
        <p:spPr>
          <a:xfrm>
            <a:off x="0" y="8842375"/>
            <a:ext cx="7023100" cy="465138"/>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rPr>
              <a:t>Honeywell Internal</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7FC6C9-3F2A-4303-AD26-6D1FDF078F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31979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Honeywell Internal</a:t>
            </a:r>
          </a:p>
        </p:txBody>
      </p:sp>
      <p:sp>
        <p:nvSpPr>
          <p:cNvPr id="6" name="Slide Number Placeholder 5"/>
          <p:cNvSpPr>
            <a:spLocks noGrp="1"/>
          </p:cNvSpPr>
          <p:nvPr>
            <p:ph type="sldNum" sz="quarter" idx="12"/>
          </p:nvPr>
        </p:nvSpPr>
        <p:spPr/>
        <p:txBody>
          <a:bodyPr/>
          <a:lstStyle/>
          <a:p>
            <a:pPr>
              <a:defRPr/>
            </a:pPr>
            <a:fld id="{277FC6C9-3F2A-4303-AD26-6D1FDF078F50}" type="slidenum">
              <a:rPr lang="en-US" smtClean="0"/>
              <a:pPr>
                <a:defRPr/>
              </a:pPr>
              <a:t>18</a:t>
            </a:fld>
            <a:endParaRPr lang="en-US"/>
          </a:p>
        </p:txBody>
      </p:sp>
    </p:spTree>
    <p:extLst>
      <p:ext uri="{BB962C8B-B14F-4D97-AF65-F5344CB8AC3E}">
        <p14:creationId xmlns:p14="http://schemas.microsoft.com/office/powerpoint/2010/main" val="1324630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custDataLst>
              <p:tags r:id="rId1"/>
            </p:custDataLst>
          </p:nvPr>
        </p:nvSpPr>
        <p:spPr>
          <a:xfrm>
            <a:off x="0" y="8842375"/>
            <a:ext cx="7023100" cy="465138"/>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rPr>
              <a:t>Honeywell Internal</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7FC6C9-3F2A-4303-AD26-6D1FDF078F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7861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a:solidFill>
                  <a:schemeClr val="tx1"/>
                </a:solidFill>
                <a:effectLst/>
                <a:latin typeface="+mn-lt"/>
                <a:ea typeface="+mn-ea"/>
                <a:cs typeface="+mn-cs"/>
              </a:rPr>
              <a:t>Talking Points</a:t>
            </a:r>
            <a:endParaRPr lang="en-US" sz="1200" kern="1200" dirty="0">
              <a:solidFill>
                <a:schemeClr val="tx1"/>
              </a:solidFill>
              <a:effectLst/>
              <a:latin typeface="+mn-lt"/>
              <a:ea typeface="+mn-ea"/>
              <a:cs typeface="+mn-cs"/>
            </a:endParaRPr>
          </a:p>
          <a:p>
            <a:pPr marL="171450" lvl="0" indent="-171450">
              <a:buFont typeface="Arial"/>
              <a:buChar char="•"/>
            </a:pPr>
            <a:r>
              <a:rPr lang="en-US" sz="1200" kern="1200" dirty="0">
                <a:solidFill>
                  <a:schemeClr val="tx1"/>
                </a:solidFill>
                <a:effectLst/>
                <a:latin typeface="+mn-lt"/>
                <a:ea typeface="+mn-ea"/>
                <a:cs typeface="+mn-cs"/>
              </a:rPr>
              <a:t>Today, we’d like to talk about a new approach to developing, deploying and mobile solutions from Honeywell we call Mobility EDGE.</a:t>
            </a:r>
          </a:p>
          <a:p>
            <a:pPr marL="171450" lvl="0" indent="-171450">
              <a:buFont typeface="Arial"/>
              <a:buChar char="•"/>
            </a:pPr>
            <a:endParaRPr lang="en-US" sz="1200" kern="1200" dirty="0">
              <a:solidFill>
                <a:schemeClr val="tx1"/>
              </a:solidFill>
              <a:effectLst/>
              <a:latin typeface="+mn-lt"/>
              <a:ea typeface="+mn-ea"/>
              <a:cs typeface="+mn-cs"/>
            </a:endParaRPr>
          </a:p>
          <a:p>
            <a:pPr marL="171450" lvl="0" indent="-171450">
              <a:buFont typeface="Arial"/>
              <a:buChar char="•"/>
            </a:pPr>
            <a:r>
              <a:rPr lang="en-US" sz="1200" kern="1200" dirty="0">
                <a:solidFill>
                  <a:schemeClr val="tx1"/>
                </a:solidFill>
                <a:effectLst/>
                <a:latin typeface="+mn-lt"/>
                <a:ea typeface="+mn-ea"/>
                <a:cs typeface="+mn-cs"/>
              </a:rPr>
              <a:t>Mobility EDGE is not a single feature or simple advancement in technology; it’s a complete solution, approach and platform – because you can’t afford to manage mobility one device, development or deployment at a time.</a:t>
            </a:r>
          </a:p>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custDataLst>
              <p:tags r:id="rId1"/>
            </p:custDataLst>
          </p:nvPr>
        </p:nvSpPr>
        <p:spPr>
          <a:xfrm>
            <a:off x="0" y="8830312"/>
            <a:ext cx="7010400" cy="464503"/>
          </a:xfrm>
        </p:spPr>
        <p:txBody>
          <a:bodyPr/>
          <a:lstStyle/>
          <a:p>
            <a:pPr>
              <a:defRPr/>
            </a:pPr>
            <a:r>
              <a:rPr lang="en-US"/>
              <a:t>Honeywell Internal</a:t>
            </a:r>
          </a:p>
        </p:txBody>
      </p:sp>
      <p:sp>
        <p:nvSpPr>
          <p:cNvPr id="6" name="Slide Number Placeholder 5"/>
          <p:cNvSpPr>
            <a:spLocks noGrp="1"/>
          </p:cNvSpPr>
          <p:nvPr>
            <p:ph type="sldNum" sz="quarter" idx="12"/>
          </p:nvPr>
        </p:nvSpPr>
        <p:spPr/>
        <p:txBody>
          <a:bodyPr/>
          <a:lstStyle/>
          <a:p>
            <a:pPr>
              <a:defRPr/>
            </a:pPr>
            <a:fld id="{277FC6C9-3F2A-4303-AD26-6D1FDF078F50}" type="slidenum">
              <a:rPr lang="en-US" smtClean="0"/>
              <a:pPr>
                <a:defRPr/>
              </a:pPr>
              <a:t>1</a:t>
            </a:fld>
            <a:endParaRPr lang="en-US"/>
          </a:p>
        </p:txBody>
      </p:sp>
    </p:spTree>
    <p:extLst>
      <p:ext uri="{BB962C8B-B14F-4D97-AF65-F5344CB8AC3E}">
        <p14:creationId xmlns:p14="http://schemas.microsoft.com/office/powerpoint/2010/main" val="387025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a:solidFill>
                  <a:schemeClr val="tx1"/>
                </a:solidFill>
                <a:effectLst/>
                <a:latin typeface="+mn-lt"/>
                <a:ea typeface="+mn-ea"/>
                <a:cs typeface="+mn-cs"/>
              </a:rPr>
              <a:t>Talking Points</a:t>
            </a:r>
            <a:endParaRPr lang="en-US" sz="1200" kern="1200" dirty="0">
              <a:solidFill>
                <a:schemeClr val="tx1"/>
              </a:solidFill>
              <a:effectLst/>
              <a:latin typeface="+mn-lt"/>
              <a:ea typeface="+mn-ea"/>
              <a:cs typeface="+mn-cs"/>
            </a:endParaRPr>
          </a:p>
          <a:p>
            <a:pPr marL="171450" lvl="0" indent="-171450">
              <a:buFont typeface="Arial"/>
              <a:buChar char="•"/>
            </a:pPr>
            <a:r>
              <a:rPr lang="en-US" sz="1200" kern="1200" dirty="0">
                <a:solidFill>
                  <a:schemeClr val="tx1"/>
                </a:solidFill>
                <a:effectLst/>
                <a:latin typeface="+mn-lt"/>
                <a:ea typeface="+mn-ea"/>
                <a:cs typeface="+mn-cs"/>
              </a:rPr>
              <a:t>Today, we’d like to talk about a new approach to developing, deploying and mobile solutions from Honeywell we call Mobility EDGE.</a:t>
            </a:r>
          </a:p>
          <a:p>
            <a:pPr marL="171450" lvl="0" indent="-171450">
              <a:buFont typeface="Arial"/>
              <a:buChar char="•"/>
            </a:pPr>
            <a:endParaRPr lang="en-US" sz="1200" kern="1200" dirty="0">
              <a:solidFill>
                <a:schemeClr val="tx1"/>
              </a:solidFill>
              <a:effectLst/>
              <a:latin typeface="+mn-lt"/>
              <a:ea typeface="+mn-ea"/>
              <a:cs typeface="+mn-cs"/>
            </a:endParaRPr>
          </a:p>
          <a:p>
            <a:pPr marL="171450" lvl="0" indent="-171450">
              <a:buFont typeface="Arial"/>
              <a:buChar char="•"/>
            </a:pPr>
            <a:r>
              <a:rPr lang="en-US" sz="1200" kern="1200" dirty="0">
                <a:solidFill>
                  <a:schemeClr val="tx1"/>
                </a:solidFill>
                <a:effectLst/>
                <a:latin typeface="+mn-lt"/>
                <a:ea typeface="+mn-ea"/>
                <a:cs typeface="+mn-cs"/>
              </a:rPr>
              <a:t>Mobility EDGE is not a single feature or simple advancement in technology; it’s a complete solution, approach and platform – because you can’t afford to manage mobility one device, development or deployment at a time.</a:t>
            </a:r>
          </a:p>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Honeywell Internal</a:t>
            </a:r>
          </a:p>
        </p:txBody>
      </p:sp>
      <p:sp>
        <p:nvSpPr>
          <p:cNvPr id="6" name="Slide Number Placeholder 5"/>
          <p:cNvSpPr>
            <a:spLocks noGrp="1"/>
          </p:cNvSpPr>
          <p:nvPr>
            <p:ph type="sldNum" sz="quarter" idx="12"/>
          </p:nvPr>
        </p:nvSpPr>
        <p:spPr/>
        <p:txBody>
          <a:bodyPr/>
          <a:lstStyle/>
          <a:p>
            <a:pPr>
              <a:defRPr/>
            </a:pPr>
            <a:fld id="{277FC6C9-3F2A-4303-AD26-6D1FDF078F50}" type="slidenum">
              <a:rPr lang="en-US" smtClean="0"/>
              <a:pPr>
                <a:defRPr/>
              </a:pPr>
              <a:t>2</a:t>
            </a:fld>
            <a:endParaRPr lang="en-US"/>
          </a:p>
        </p:txBody>
      </p:sp>
    </p:spTree>
    <p:extLst>
      <p:ext uri="{BB962C8B-B14F-4D97-AF65-F5344CB8AC3E}">
        <p14:creationId xmlns:p14="http://schemas.microsoft.com/office/powerpoint/2010/main" val="1468272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a:solidFill>
                  <a:schemeClr val="tx1"/>
                </a:solidFill>
                <a:effectLst/>
                <a:latin typeface="+mn-lt"/>
                <a:ea typeface="+mn-ea"/>
                <a:cs typeface="+mn-cs"/>
              </a:rPr>
              <a:t>Talking Points</a:t>
            </a:r>
            <a:endParaRPr lang="en-US" sz="1200" kern="1200" dirty="0">
              <a:solidFill>
                <a:schemeClr val="tx1"/>
              </a:solidFill>
              <a:effectLst/>
              <a:latin typeface="+mn-lt"/>
              <a:ea typeface="+mn-ea"/>
              <a:cs typeface="+mn-cs"/>
            </a:endParaRPr>
          </a:p>
          <a:p>
            <a:pPr marL="171450" lvl="0" indent="-171450">
              <a:buFont typeface="Arial"/>
              <a:buChar char="•"/>
            </a:pPr>
            <a:r>
              <a:rPr lang="en-US" sz="1200" kern="1200" dirty="0">
                <a:solidFill>
                  <a:schemeClr val="tx1"/>
                </a:solidFill>
                <a:effectLst/>
                <a:latin typeface="+mn-lt"/>
                <a:ea typeface="+mn-ea"/>
                <a:cs typeface="+mn-cs"/>
              </a:rPr>
              <a:t>Today, we’d like to talk about a new approach to developing, deploying and mobile solutions from Honeywell we call Mobility EDGE.</a:t>
            </a:r>
          </a:p>
          <a:p>
            <a:pPr marL="171450" lvl="0" indent="-171450">
              <a:buFont typeface="Arial"/>
              <a:buChar char="•"/>
            </a:pPr>
            <a:endParaRPr lang="en-US" sz="1200" kern="1200" dirty="0">
              <a:solidFill>
                <a:schemeClr val="tx1"/>
              </a:solidFill>
              <a:effectLst/>
              <a:latin typeface="+mn-lt"/>
              <a:ea typeface="+mn-ea"/>
              <a:cs typeface="+mn-cs"/>
            </a:endParaRPr>
          </a:p>
          <a:p>
            <a:pPr marL="171450" lvl="0" indent="-171450">
              <a:buFont typeface="Arial"/>
              <a:buChar char="•"/>
            </a:pPr>
            <a:r>
              <a:rPr lang="en-US" sz="1200" kern="1200" dirty="0">
                <a:solidFill>
                  <a:schemeClr val="tx1"/>
                </a:solidFill>
                <a:effectLst/>
                <a:latin typeface="+mn-lt"/>
                <a:ea typeface="+mn-ea"/>
                <a:cs typeface="+mn-cs"/>
              </a:rPr>
              <a:t>Mobility EDGE is not a single feature or simple advancement in technology; it’s a complete solution, approach and platform – because you can’t afford to manage mobility one device, development or deployment at a time.</a:t>
            </a:r>
          </a:p>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Honeywell Internal</a:t>
            </a:r>
          </a:p>
        </p:txBody>
      </p:sp>
      <p:sp>
        <p:nvSpPr>
          <p:cNvPr id="6" name="Slide Number Placeholder 5"/>
          <p:cNvSpPr>
            <a:spLocks noGrp="1"/>
          </p:cNvSpPr>
          <p:nvPr>
            <p:ph type="sldNum" sz="quarter" idx="12"/>
          </p:nvPr>
        </p:nvSpPr>
        <p:spPr/>
        <p:txBody>
          <a:bodyPr/>
          <a:lstStyle/>
          <a:p>
            <a:pPr>
              <a:defRPr/>
            </a:pPr>
            <a:fld id="{277FC6C9-3F2A-4303-AD26-6D1FDF078F50}" type="slidenum">
              <a:rPr lang="en-US" smtClean="0"/>
              <a:pPr>
                <a:defRPr/>
              </a:pPr>
              <a:t>3</a:t>
            </a:fld>
            <a:endParaRPr lang="en-US"/>
          </a:p>
        </p:txBody>
      </p:sp>
    </p:spTree>
    <p:extLst>
      <p:ext uri="{BB962C8B-B14F-4D97-AF65-F5344CB8AC3E}">
        <p14:creationId xmlns:p14="http://schemas.microsoft.com/office/powerpoint/2010/main" val="3947854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custDataLst>
              <p:tags r:id="rId1"/>
            </p:custDataLst>
          </p:nvPr>
        </p:nvSpPr>
        <p:spPr>
          <a:xfrm>
            <a:off x="0" y="8842375"/>
            <a:ext cx="7023100" cy="465138"/>
          </a:xfrm>
        </p:spPr>
        <p:txBody>
          <a:bodyPr/>
          <a:lstStyle/>
          <a:p>
            <a:pPr>
              <a:defRPr/>
            </a:pPr>
            <a:r>
              <a:rPr lang="en-US" dirty="0"/>
              <a:t>Honeywell Internal</a:t>
            </a:r>
          </a:p>
        </p:txBody>
      </p:sp>
      <p:sp>
        <p:nvSpPr>
          <p:cNvPr id="6" name="Slide Number Placeholder 5"/>
          <p:cNvSpPr>
            <a:spLocks noGrp="1"/>
          </p:cNvSpPr>
          <p:nvPr>
            <p:ph type="sldNum" sz="quarter" idx="12"/>
          </p:nvPr>
        </p:nvSpPr>
        <p:spPr/>
        <p:txBody>
          <a:bodyPr/>
          <a:lstStyle/>
          <a:p>
            <a:pPr>
              <a:defRPr/>
            </a:pPr>
            <a:fld id="{277FC6C9-3F2A-4303-AD26-6D1FDF078F50}" type="slidenum">
              <a:rPr lang="en-US" smtClean="0"/>
              <a:pPr>
                <a:defRPr/>
              </a:pPr>
              <a:t>4</a:t>
            </a:fld>
            <a:endParaRPr lang="en-US" dirty="0"/>
          </a:p>
        </p:txBody>
      </p:sp>
    </p:spTree>
    <p:extLst>
      <p:ext uri="{BB962C8B-B14F-4D97-AF65-F5344CB8AC3E}">
        <p14:creationId xmlns:p14="http://schemas.microsoft.com/office/powerpoint/2010/main" val="132826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There are a number of elements that create barriers to an organization’s responsiveness to changes in the market.</a:t>
            </a:r>
          </a:p>
          <a:p>
            <a:pPr marL="173736" lvl="1" indent="-171450">
              <a:buFont typeface="Arial"/>
              <a:buChar char="•"/>
            </a:pPr>
            <a:r>
              <a:rPr lang="en-US" sz="1200" kern="1200" dirty="0">
                <a:solidFill>
                  <a:schemeClr val="tx1"/>
                </a:solidFill>
                <a:effectLst/>
                <a:latin typeface="+mn-lt"/>
                <a:ea typeface="+mn-ea"/>
                <a:cs typeface="+mn-cs"/>
              </a:rPr>
              <a:t>The pace of mobile adoption is accelerating</a:t>
            </a:r>
            <a:r>
              <a:rPr lang="en-US" sz="1200" kern="1200" dirty="0">
                <a:solidFill>
                  <a:schemeClr val="tx1"/>
                </a:solidFill>
                <a:effectLst/>
                <a:latin typeface="+mn-lt"/>
                <a:ea typeface="+mn-ea"/>
                <a:cs typeface="+mn-cs"/>
                <a:sym typeface="Wingdings" panose="05000000000000000000" pitchFamily="2" charset="2"/>
              </a:rPr>
              <a:t> which is i</a:t>
            </a:r>
            <a:r>
              <a:rPr lang="en-US" sz="1200" kern="1200" dirty="0">
                <a:solidFill>
                  <a:schemeClr val="tx1"/>
                </a:solidFill>
                <a:effectLst/>
                <a:latin typeface="+mn-lt"/>
                <a:ea typeface="+mn-ea"/>
                <a:cs typeface="+mn-cs"/>
              </a:rPr>
              <a:t>ncreasing range of use cases and requirements</a:t>
            </a:r>
          </a:p>
          <a:p>
            <a:pPr marL="356616" lvl="2" indent="-171450">
              <a:buFont typeface="Lucida Grande"/>
              <a:buChar char="-"/>
            </a:pPr>
            <a:r>
              <a:rPr lang="en-US" sz="1200" kern="1200" dirty="0">
                <a:solidFill>
                  <a:schemeClr val="tx1"/>
                </a:solidFill>
                <a:effectLst/>
                <a:latin typeface="+mn-lt"/>
                <a:ea typeface="+mn-ea"/>
                <a:cs typeface="+mn-cs"/>
              </a:rPr>
              <a:t>Personnel and functions that all require some form of data-capture, scan and visibility</a:t>
            </a:r>
          </a:p>
          <a:p>
            <a:pPr marL="356616" lvl="2" indent="-171450">
              <a:buFont typeface="Lucida Grande"/>
              <a:buChar char="-"/>
            </a:pPr>
            <a:r>
              <a:rPr lang="en-US" sz="1200" kern="1200" dirty="0">
                <a:solidFill>
                  <a:schemeClr val="tx1"/>
                </a:solidFill>
                <a:effectLst/>
                <a:latin typeface="+mn-lt"/>
                <a:ea typeface="+mn-ea"/>
                <a:cs typeface="+mn-cs"/>
              </a:rPr>
              <a:t>Differing user preferences, application environments and form factors – touch vs. keypad; rugged vs. semi-rugged; field based vs. on premises, etc.</a:t>
            </a:r>
          </a:p>
          <a:p>
            <a:pPr marL="185166" lvl="2" indent="0">
              <a:buFont typeface="Lucida Grande"/>
              <a:buNone/>
            </a:pPr>
            <a:endParaRPr lang="en-US" sz="1200" kern="1200" dirty="0">
              <a:solidFill>
                <a:schemeClr val="tx1"/>
              </a:solidFill>
              <a:effectLst/>
              <a:latin typeface="+mn-lt"/>
              <a:ea typeface="+mn-ea"/>
              <a:cs typeface="+mn-cs"/>
            </a:endParaRPr>
          </a:p>
          <a:p>
            <a:pPr marL="171450" lvl="1" indent="-171450">
              <a:buFont typeface="Arial" panose="020B0604020202020204" pitchFamily="34" charset="0"/>
              <a:buChar char="•"/>
            </a:pPr>
            <a:r>
              <a:rPr lang="en-US" sz="1200" b="1" kern="1200" dirty="0">
                <a:solidFill>
                  <a:schemeClr val="tx1"/>
                </a:solidFill>
                <a:effectLst/>
                <a:latin typeface="+mn-lt"/>
                <a:ea typeface="+mn-ea"/>
                <a:cs typeface="+mn-cs"/>
              </a:rPr>
              <a:t>Skilled labor shortages, high turnover, and increasing use of temporary workers</a:t>
            </a:r>
          </a:p>
          <a:p>
            <a:pPr marL="0" lvl="1" indent="0">
              <a:buFont typeface="Arial" panose="020B0604020202020204" pitchFamily="34" charset="0"/>
              <a:buNone/>
            </a:pPr>
            <a:r>
              <a:rPr lang="en-US" sz="1200" kern="1200" dirty="0">
                <a:solidFill>
                  <a:schemeClr val="tx1"/>
                </a:solidFill>
                <a:effectLst/>
                <a:latin typeface="+mn-lt"/>
                <a:ea typeface="+mn-ea"/>
                <a:cs typeface="+mn-cs"/>
              </a:rPr>
              <a:t>    - Driving the need for simple, intuitive interfaces to speed adoption and ramp up time</a:t>
            </a:r>
          </a:p>
          <a:p>
            <a:pPr marL="171450" lvl="1"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3736" lvl="1" indent="-171450" algn="l">
              <a:buFont typeface="Arial"/>
              <a:buChar char="•"/>
            </a:pPr>
            <a:r>
              <a:rPr lang="en-US" sz="1200" b="1" kern="1200" dirty="0">
                <a:solidFill>
                  <a:schemeClr val="tx1"/>
                </a:solidFill>
                <a:effectLst/>
                <a:latin typeface="+mn-lt"/>
                <a:ea typeface="+mn-ea"/>
                <a:cs typeface="+mn-cs"/>
              </a:rPr>
              <a:t>Fragmented</a:t>
            </a:r>
            <a:r>
              <a:rPr lang="en-US" sz="1200" b="1" kern="1200" baseline="0" dirty="0">
                <a:solidFill>
                  <a:schemeClr val="tx1"/>
                </a:solidFill>
                <a:effectLst/>
                <a:latin typeface="+mn-lt"/>
                <a:ea typeface="+mn-ea"/>
                <a:cs typeface="+mn-cs"/>
              </a:rPr>
              <a:t> and inflexible technologies</a:t>
            </a:r>
            <a:r>
              <a:rPr lang="en-US" sz="1200" b="1" kern="1200" dirty="0">
                <a:solidFill>
                  <a:schemeClr val="tx1"/>
                </a:solidFill>
                <a:effectLst/>
                <a:latin typeface="+mn-lt"/>
                <a:ea typeface="+mn-ea"/>
                <a:cs typeface="+mn-cs"/>
              </a:rPr>
              <a:t> are</a:t>
            </a:r>
            <a:r>
              <a:rPr lang="en-US" sz="1200" b="1" kern="1200" baseline="0" dirty="0">
                <a:solidFill>
                  <a:schemeClr val="tx1"/>
                </a:solidFill>
                <a:effectLst/>
                <a:latin typeface="+mn-lt"/>
                <a:ea typeface="+mn-ea"/>
                <a:cs typeface="+mn-cs"/>
              </a:rPr>
              <a:t> time and labor intensive for enterprise IT to manage and maintain.</a:t>
            </a:r>
            <a:endParaRPr lang="en-US" sz="1200" b="1" kern="1200" dirty="0">
              <a:solidFill>
                <a:schemeClr val="tx1"/>
              </a:solidFill>
              <a:effectLst/>
              <a:latin typeface="+mn-lt"/>
              <a:ea typeface="+mn-ea"/>
              <a:cs typeface="+mn-cs"/>
            </a:endParaRPr>
          </a:p>
          <a:p>
            <a:pPr marL="356616" lvl="2" indent="-171450">
              <a:buFont typeface="Lucida Grande"/>
              <a:buChar char="-"/>
            </a:pPr>
            <a:r>
              <a:rPr lang="en-US" sz="1200" kern="1200" dirty="0">
                <a:solidFill>
                  <a:schemeClr val="tx1"/>
                </a:solidFill>
                <a:effectLst/>
                <a:latin typeface="+mn-lt"/>
                <a:ea typeface="+mn-ea"/>
                <a:cs typeface="+mn-cs"/>
              </a:rPr>
              <a:t>Laborious and costly testing, certification and deployment of applications across multiple form factors</a:t>
            </a:r>
          </a:p>
          <a:p>
            <a:pPr marL="356616" lvl="2" indent="-171450">
              <a:buFont typeface="Lucida Grande"/>
              <a:buChar char="-"/>
            </a:pPr>
            <a:r>
              <a:rPr lang="en-US" sz="1200" kern="1200" dirty="0">
                <a:solidFill>
                  <a:schemeClr val="tx1"/>
                </a:solidFill>
                <a:effectLst/>
                <a:latin typeface="+mn-lt"/>
                <a:ea typeface="+mn-ea"/>
                <a:cs typeface="+mn-cs"/>
              </a:rPr>
              <a:t>Need to manage the unprecedented OS migration underway with the transition to Android – while accommodating current needs and technology infrastructure</a:t>
            </a:r>
          </a:p>
          <a:p>
            <a:pPr marL="356616" marR="0" lvl="2" indent="-171450" algn="l" defTabSz="457200" rtl="0" eaLnBrk="0" fontAlgn="base" latinLnBrk="0" hangingPunct="0">
              <a:lnSpc>
                <a:spcPct val="100000"/>
              </a:lnSpc>
              <a:spcBef>
                <a:spcPct val="30000"/>
              </a:spcBef>
              <a:spcAft>
                <a:spcPct val="0"/>
              </a:spcAft>
              <a:buClrTx/>
              <a:buSzTx/>
              <a:buFont typeface="Lucida Grande"/>
              <a:buChar char="-"/>
              <a:tabLst/>
              <a:defRPr/>
            </a:pPr>
            <a:r>
              <a:rPr lang="en-US" sz="1200" kern="1200" dirty="0">
                <a:solidFill>
                  <a:schemeClr val="tx1"/>
                </a:solidFill>
                <a:effectLst/>
                <a:latin typeface="+mn-lt"/>
                <a:ea typeface="+mn-ea"/>
                <a:cs typeface="+mn-cs"/>
              </a:rPr>
              <a:t>Tapping into data to foster predictive maintenance or optimize usage of AIDC assets</a:t>
            </a:r>
          </a:p>
          <a:p>
            <a:pPr marL="356616" lvl="2" indent="-171450">
              <a:buFont typeface="Lucida Grande"/>
              <a:buChar char="-"/>
            </a:pPr>
            <a:r>
              <a:rPr lang="en-US" sz="1200" kern="1200" dirty="0">
                <a:solidFill>
                  <a:schemeClr val="tx1"/>
                </a:solidFill>
                <a:effectLst/>
                <a:latin typeface="+mn-lt"/>
                <a:ea typeface="+mn-ea"/>
                <a:cs typeface="+mn-cs"/>
              </a:rPr>
              <a:t>Need a rapid upgrade path to maintain enterprise-class data security; there are risks related to system security, compliance and the cost of future enterprise-wide upgrades</a:t>
            </a:r>
          </a:p>
          <a:p>
            <a:pPr lvl="0"/>
            <a:r>
              <a:rPr lang="en-US" sz="1200" kern="1200" dirty="0">
                <a:solidFill>
                  <a:schemeClr val="tx1"/>
                </a:solidFill>
                <a:effectLst/>
                <a:latin typeface="+mn-lt"/>
                <a:ea typeface="+mn-ea"/>
                <a:cs typeface="+mn-cs"/>
              </a:rPr>
              <a:t>     -   The devices may all run Android, but not in the same way or with the same user experience – requiring more siloed developments, more certifications, more deployments and more training.</a:t>
            </a:r>
          </a:p>
          <a:p>
            <a:pPr lvl="0"/>
            <a:r>
              <a:rPr lang="en-US" sz="1200" kern="1200" dirty="0">
                <a:solidFill>
                  <a:schemeClr val="tx1"/>
                </a:solidFill>
                <a:effectLst/>
                <a:latin typeface="+mn-lt"/>
                <a:ea typeface="+mn-ea"/>
                <a:cs typeface="+mn-cs"/>
              </a:rPr>
              <a:t>    -    This challenge is exacerbated by regular OS patches and updates, leading to the necessity to manage varying O/S versions across multiple devices. </a:t>
            </a:r>
          </a:p>
          <a:p>
            <a:pPr lvl="0"/>
            <a:r>
              <a:rPr lang="en-US" sz="1200" kern="1200" dirty="0">
                <a:solidFill>
                  <a:schemeClr val="tx1"/>
                </a:solidFill>
                <a:effectLst/>
                <a:latin typeface="+mn-lt"/>
                <a:ea typeface="+mn-ea"/>
                <a:cs typeface="+mn-cs"/>
              </a:rPr>
              <a:t>    -    They aren’t built with the flexibility to meet changing needs – to run the latest enterprise Android, to upgrade further – shortening the lifecycle of your investment and threatening data security. </a:t>
            </a:r>
          </a:p>
          <a:p>
            <a:pPr marL="356616" lvl="2" indent="-171450">
              <a:buFont typeface="Lucida Grande"/>
              <a:buChar char="-"/>
            </a:pPr>
            <a:endParaRPr lang="en-US" sz="1200" kern="1200" dirty="0">
              <a:solidFill>
                <a:schemeClr val="tx1"/>
              </a:solidFill>
              <a:effectLst/>
              <a:latin typeface="+mn-lt"/>
              <a:ea typeface="+mn-ea"/>
              <a:cs typeface="+mn-cs"/>
            </a:endParaRPr>
          </a:p>
          <a:p>
            <a:pPr marL="171450" marR="0" lvl="1"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Fragmented</a:t>
            </a:r>
            <a:r>
              <a:rPr lang="en-US" sz="1200" b="1" kern="1200" baseline="0" dirty="0">
                <a:solidFill>
                  <a:schemeClr val="tx1"/>
                </a:solidFill>
                <a:effectLst/>
                <a:latin typeface="+mn-lt"/>
                <a:ea typeface="+mn-ea"/>
                <a:cs typeface="+mn-cs"/>
              </a:rPr>
              <a:t> and inflexible technologies</a:t>
            </a:r>
            <a:r>
              <a:rPr lang="en-US" sz="1200" b="1" kern="1200" dirty="0">
                <a:solidFill>
                  <a:schemeClr val="tx1"/>
                </a:solidFill>
                <a:effectLst/>
                <a:latin typeface="+mn-lt"/>
                <a:ea typeface="+mn-ea"/>
                <a:cs typeface="+mn-cs"/>
              </a:rPr>
              <a:t> are</a:t>
            </a:r>
            <a:r>
              <a:rPr lang="en-US" sz="1200" b="1" kern="1200" baseline="0" dirty="0">
                <a:solidFill>
                  <a:schemeClr val="tx1"/>
                </a:solidFill>
                <a:effectLst/>
                <a:latin typeface="+mn-lt"/>
                <a:ea typeface="+mn-ea"/>
                <a:cs typeface="+mn-cs"/>
              </a:rPr>
              <a:t> time and labor intensive for enterprise IT to manage and maintain.</a:t>
            </a:r>
            <a:endParaRPr lang="en-US" sz="1200" b="1" kern="1200" dirty="0">
              <a:solidFill>
                <a:schemeClr val="tx1"/>
              </a:solidFill>
              <a:effectLst/>
              <a:latin typeface="+mn-lt"/>
              <a:ea typeface="+mn-ea"/>
              <a:cs typeface="+mn-cs"/>
            </a:endParaRPr>
          </a:p>
          <a:p>
            <a:pPr marL="0" marR="0" lvl="1"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    -  Need a rapid upgrade path to maintain enterprise-class data security; there are risks related to system security, compliance and the cost of future enterprise-wide upgrades</a:t>
            </a:r>
          </a:p>
          <a:p>
            <a:pPr marL="171450" lvl="1" indent="-171450">
              <a:buFont typeface="Arial" panose="020B0604020202020204" pitchFamily="34" charset="0"/>
              <a:buChar char="•"/>
            </a:pP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custDataLst>
              <p:tags r:id="rId1"/>
            </p:custDataLst>
          </p:nvPr>
        </p:nvSpPr>
        <p:spPr>
          <a:xfrm>
            <a:off x="0" y="8842375"/>
            <a:ext cx="7023100" cy="465138"/>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rPr>
              <a:t>Honeywell Internal</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7FC6C9-3F2A-4303-AD26-6D1FDF078F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0662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endParaRPr lang="en-US" sz="1200" kern="1200" dirty="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custDataLst>
              <p:tags r:id="rId1"/>
            </p:custDataLst>
          </p:nvPr>
        </p:nvSpPr>
        <p:spPr>
          <a:xfrm>
            <a:off x="0" y="8842375"/>
            <a:ext cx="7023100" cy="465138"/>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rPr>
              <a:t>Honeywell Internal</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7FC6C9-3F2A-4303-AD26-6D1FDF078F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4911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custDataLst>
              <p:tags r:id="rId1"/>
            </p:custDataLst>
          </p:nvPr>
        </p:nvSpPr>
        <p:spPr>
          <a:xfrm>
            <a:off x="0" y="8842375"/>
            <a:ext cx="7023100" cy="465138"/>
          </a:xfrm>
        </p:spPr>
        <p:txBody>
          <a:bodyPr/>
          <a:lstStyle/>
          <a:p>
            <a:pPr>
              <a:defRPr/>
            </a:pPr>
            <a:r>
              <a:rPr lang="en-US" dirty="0"/>
              <a:t>Honeywell Internal</a:t>
            </a:r>
          </a:p>
        </p:txBody>
      </p:sp>
      <p:sp>
        <p:nvSpPr>
          <p:cNvPr id="6" name="Slide Number Placeholder 5"/>
          <p:cNvSpPr>
            <a:spLocks noGrp="1"/>
          </p:cNvSpPr>
          <p:nvPr>
            <p:ph type="sldNum" sz="quarter" idx="12"/>
          </p:nvPr>
        </p:nvSpPr>
        <p:spPr/>
        <p:txBody>
          <a:bodyPr/>
          <a:lstStyle/>
          <a:p>
            <a:pPr>
              <a:defRPr/>
            </a:pPr>
            <a:fld id="{277FC6C9-3F2A-4303-AD26-6D1FDF078F50}" type="slidenum">
              <a:rPr lang="en-US" smtClean="0"/>
              <a:pPr>
                <a:defRPr/>
              </a:pPr>
              <a:t>7</a:t>
            </a:fld>
            <a:endParaRPr lang="en-US" dirty="0"/>
          </a:p>
        </p:txBody>
      </p:sp>
    </p:spTree>
    <p:extLst>
      <p:ext uri="{BB962C8B-B14F-4D97-AF65-F5344CB8AC3E}">
        <p14:creationId xmlns:p14="http://schemas.microsoft.com/office/powerpoint/2010/main" val="3367751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r>
              <a:rPr lang="en-US" sz="1200" kern="1200" dirty="0">
                <a:solidFill>
                  <a:schemeClr val="tx1"/>
                </a:solidFill>
                <a:effectLst/>
                <a:latin typeface="+mn-lt"/>
                <a:ea typeface="+mn-ea"/>
                <a:cs typeface="+mn-cs"/>
              </a:rPr>
              <a:t>At Honeywell, after talking to many of our customers – and carefully analyzing user experience data from a range of Honeywell technologies – we completely rethought the approach to the challenges of supporting a mobile workforce. We quickly realized that no new simple upgrade in technology was enough. You need something more comprehensive and dynamic.</a:t>
            </a:r>
          </a:p>
          <a:p>
            <a:pPr marL="171450" lvl="0" indent="-171450">
              <a:buFont typeface="Arial"/>
              <a:buChar char="•"/>
            </a:pPr>
            <a:r>
              <a:rPr lang="en-US" sz="1200" kern="1200" dirty="0">
                <a:solidFill>
                  <a:schemeClr val="tx1"/>
                </a:solidFill>
                <a:effectLst/>
                <a:latin typeface="+mn-lt"/>
                <a:ea typeface="+mn-ea"/>
                <a:cs typeface="+mn-cs"/>
              </a:rPr>
              <a:t>Standardizing on the Android operating system was critical.</a:t>
            </a:r>
          </a:p>
          <a:p>
            <a:pPr marL="171450" lvl="0" indent="-171450">
              <a:buFont typeface="Arial"/>
              <a:buChar char="•"/>
            </a:pPr>
            <a:r>
              <a:rPr lang="en-US" sz="1200" kern="1200" dirty="0">
                <a:solidFill>
                  <a:schemeClr val="tx1"/>
                </a:solidFill>
                <a:effectLst/>
                <a:latin typeface="+mn-lt"/>
                <a:ea typeface="+mn-ea"/>
                <a:cs typeface="+mn-cs"/>
              </a:rPr>
              <a:t>But we also knew that you need a unified platform for all form factors – one that allows for rapid deployments, robust performance and adaptability to changing needs.</a:t>
            </a:r>
          </a:p>
          <a:p>
            <a:pPr marL="171450" lvl="0" indent="-171450">
              <a:buFont typeface="Arial"/>
              <a:buChar char="•"/>
            </a:pPr>
            <a:r>
              <a:rPr lang="en-US" sz="1200" kern="1200" dirty="0">
                <a:solidFill>
                  <a:schemeClr val="tx1"/>
                </a:solidFill>
                <a:latin typeface="+mn-lt"/>
                <a:ea typeface="+mn-ea"/>
                <a:cs typeface="+mn-cs"/>
              </a:rPr>
              <a:t>That’s why we created MOBILITY EDGE, a unified platform for mobile computing designed to simplify deployments, strengthen performance and extend the lifecycle.</a:t>
            </a:r>
          </a:p>
          <a:p>
            <a:pPr marL="171450" lvl="0" indent="-171450">
              <a:buFont typeface="Arial"/>
              <a:buChar char="•"/>
            </a:pPr>
            <a:r>
              <a:rPr lang="en-US" sz="1200" kern="1200" dirty="0">
                <a:solidFill>
                  <a:schemeClr val="tx1"/>
                </a:solidFill>
                <a:effectLst/>
                <a:latin typeface="+mn-lt"/>
                <a:ea typeface="+mn-ea"/>
                <a:cs typeface="+mn-cs"/>
              </a:rPr>
              <a:t>When you have such a dynamic platform at the core of your entire mobile infrastructure, the benefits are swift and almost limitless.</a:t>
            </a:r>
          </a:p>
          <a:p>
            <a:pPr lvl="0"/>
            <a:endParaRPr lang="en-US" sz="1200" kern="1200" dirty="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custDataLst>
              <p:tags r:id="rId1"/>
            </p:custDataLst>
          </p:nvPr>
        </p:nvSpPr>
        <p:spPr>
          <a:xfrm>
            <a:off x="0" y="8842375"/>
            <a:ext cx="7023100" cy="465138"/>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rPr>
              <a:t>Honeywell Internal</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7FC6C9-3F2A-4303-AD26-6D1FDF078F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2152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3" Type="http://schemas.openxmlformats.org/officeDocument/2006/relationships/image" Target="file:///\\localhost\Volumes\DMS-Server\Clients\Honeywell%20PPT%20\Honeywell%20-%20Freestanding%20Logos\Honeywell%20-%20Freestanding%20Logo%20RGB.png" TargetMode="External"/><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3" Type="http://schemas.openxmlformats.org/officeDocument/2006/relationships/image" Target="file:///\\localhost\Volumes\DMS-Server\Clients\Honeywell%20PPT%20\Honeywell%20-%20Freestanding%20Logos\Honeywell%20-%20Freestanding%20Logo%20RGB.png" TargetMode="External"/><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3" Type="http://schemas.openxmlformats.org/officeDocument/2006/relationships/image" Target="file:///\\localhost\Volumes\DMS-Server\Clients\Honeywell%20PPT%20\Honeywell%20-%20Freestanding%20Logos\Honeywell%20-%20Freestanding%20Logo%20RGB.png" TargetMode="External"/><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3" Type="http://schemas.openxmlformats.org/officeDocument/2006/relationships/image" Target="file:///\\localhost\Volumes\DMS-Server\Clients\Honeywell%20PPT%20\Honeywell%20-%20Freestanding%20Logos\Honeywell%20-%20Freestanding%20Logo%20RGB.png" TargetMode="External"/><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3" Type="http://schemas.openxmlformats.org/officeDocument/2006/relationships/image" Target="file:///\\localhost\Volumes\DMS-Server\Clients\Honeywell%20PPT%20\Honeywell%20-%20Freestanding%20Logos\Honeywell%20-%20Freestanding%20Logo%20RGB.png" TargetMode="External"/><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ngle-Image Cover">
    <p:spTree>
      <p:nvGrpSpPr>
        <p:cNvPr id="1" name=""/>
        <p:cNvGrpSpPr/>
        <p:nvPr/>
      </p:nvGrpSpPr>
      <p:grpSpPr>
        <a:xfrm>
          <a:off x="0" y="0"/>
          <a:ext cx="0" cy="0"/>
          <a:chOff x="0" y="0"/>
          <a:chExt cx="0" cy="0"/>
        </a:xfrm>
      </p:grpSpPr>
      <p:cxnSp>
        <p:nvCxnSpPr>
          <p:cNvPr id="6" name="Straight Connector 5"/>
          <p:cNvCxnSpPr/>
          <p:nvPr userDrawn="1"/>
        </p:nvCxnSpPr>
        <p:spPr>
          <a:xfrm>
            <a:off x="2852738" y="5959475"/>
            <a:ext cx="0" cy="492125"/>
          </a:xfrm>
          <a:prstGeom prst="line">
            <a:avLst/>
          </a:prstGeom>
          <a:ln w="9525"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2851150" y="5959475"/>
            <a:ext cx="0" cy="492125"/>
          </a:xfrm>
          <a:prstGeom prst="line">
            <a:avLst/>
          </a:prstGeom>
          <a:ln w="9525" cmpd="sng">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8" name="Text Placeholder 19"/>
          <p:cNvSpPr>
            <a:spLocks noGrp="1"/>
          </p:cNvSpPr>
          <p:nvPr>
            <p:ph type="body" sz="quarter" idx="13"/>
          </p:nvPr>
        </p:nvSpPr>
        <p:spPr>
          <a:xfrm>
            <a:off x="2864782" y="6222292"/>
            <a:ext cx="6617885" cy="254118"/>
          </a:xfrm>
          <a:prstGeom prst="rect">
            <a:avLst/>
          </a:prstGeom>
        </p:spPr>
        <p:txBody>
          <a:bodyPr vert="horz" anchor="ctr"/>
          <a:lstStyle>
            <a:lvl1pPr>
              <a:defRPr sz="1600">
                <a:solidFill>
                  <a:schemeClr val="tx1">
                    <a:lumMod val="65000"/>
                    <a:lumOff val="35000"/>
                  </a:schemeClr>
                </a:solidFill>
                <a:latin typeface="Arial" pitchFamily="34" charset="0"/>
                <a:cs typeface="Arial" pitchFamily="34" charset="0"/>
              </a:defRPr>
            </a:lvl1pPr>
          </a:lstStyle>
          <a:p>
            <a:pPr lvl="0"/>
            <a:r>
              <a:rPr lang="en-US" dirty="0"/>
              <a:t>Click to edit Master text styles</a:t>
            </a:r>
          </a:p>
        </p:txBody>
      </p:sp>
      <p:sp>
        <p:nvSpPr>
          <p:cNvPr id="10" name="Text Placeholder 17"/>
          <p:cNvSpPr>
            <a:spLocks noGrp="1"/>
          </p:cNvSpPr>
          <p:nvPr>
            <p:ph type="body" sz="quarter" idx="12"/>
          </p:nvPr>
        </p:nvSpPr>
        <p:spPr>
          <a:xfrm>
            <a:off x="2864781" y="5960247"/>
            <a:ext cx="6617887" cy="249655"/>
          </a:xfrm>
          <a:prstGeom prst="rect">
            <a:avLst/>
          </a:prstGeom>
        </p:spPr>
        <p:txBody>
          <a:bodyPr vert="horz" anchor="ctr"/>
          <a:lstStyle>
            <a:lvl1pPr>
              <a:defRPr sz="2400" b="1" i="0" cap="all" baseline="0">
                <a:solidFill>
                  <a:schemeClr val="tx1"/>
                </a:solidFill>
                <a:latin typeface="Arial" pitchFamily="34" charset="0"/>
                <a:cs typeface="Arial" pitchFamily="34" charset="0"/>
              </a:defRPr>
            </a:lvl1pPr>
          </a:lstStyle>
          <a:p>
            <a:pPr lvl="0"/>
            <a:r>
              <a:rPr lang="en-US" dirty="0"/>
              <a:t>Click to edit Master text styles</a:t>
            </a:r>
          </a:p>
        </p:txBody>
      </p:sp>
      <p:sp>
        <p:nvSpPr>
          <p:cNvPr id="12" name="Content Placeholder 6"/>
          <p:cNvSpPr>
            <a:spLocks noGrp="1"/>
          </p:cNvSpPr>
          <p:nvPr>
            <p:ph sz="quarter" idx="10"/>
          </p:nvPr>
        </p:nvSpPr>
        <p:spPr>
          <a:xfrm>
            <a:off x="266700" y="5949950"/>
            <a:ext cx="2483273" cy="236792"/>
          </a:xfrm>
          <a:prstGeom prst="rect">
            <a:avLst/>
          </a:prstGeom>
        </p:spPr>
        <p:txBody>
          <a:bodyPr vert="horz" anchor="t"/>
          <a:lstStyle>
            <a:lvl1pPr algn="r">
              <a:defRPr sz="1400">
                <a:solidFill>
                  <a:schemeClr val="tx1">
                    <a:lumMod val="65000"/>
                    <a:lumOff val="35000"/>
                  </a:schemeClr>
                </a:solidFill>
                <a:latin typeface="Arial" pitchFamily="34" charset="0"/>
                <a:cs typeface="Arial" pitchFamily="34" charset="0"/>
              </a:defRPr>
            </a:lvl1pPr>
          </a:lstStyle>
          <a:p>
            <a:pPr lvl="0"/>
            <a:r>
              <a:rPr lang="en-US" dirty="0"/>
              <a:t>Click to edit Master text styles</a:t>
            </a:r>
          </a:p>
        </p:txBody>
      </p:sp>
      <p:sp>
        <p:nvSpPr>
          <p:cNvPr id="13" name="Text Placeholder 8"/>
          <p:cNvSpPr>
            <a:spLocks noGrp="1"/>
          </p:cNvSpPr>
          <p:nvPr>
            <p:ph type="body" sz="quarter" idx="11"/>
          </p:nvPr>
        </p:nvSpPr>
        <p:spPr>
          <a:xfrm>
            <a:off x="266699" y="6199311"/>
            <a:ext cx="2483275" cy="248524"/>
          </a:xfrm>
          <a:prstGeom prst="rect">
            <a:avLst/>
          </a:prstGeom>
        </p:spPr>
        <p:txBody>
          <a:bodyPr vert="horz"/>
          <a:lstStyle>
            <a:lvl1pPr algn="r">
              <a:defRPr sz="1400">
                <a:solidFill>
                  <a:schemeClr val="tx1">
                    <a:lumMod val="65000"/>
                    <a:lumOff val="35000"/>
                  </a:schemeClr>
                </a:solidFill>
                <a:latin typeface="Arial" pitchFamily="34" charset="0"/>
                <a:cs typeface="Arial" pitchFamily="34" charset="0"/>
              </a:defRPr>
            </a:lvl1pPr>
          </a:lstStyle>
          <a:p>
            <a:pPr lvl="0"/>
            <a:r>
              <a:rPr lang="en-US" dirty="0"/>
              <a:t>Click to edit Master text styles</a:t>
            </a:r>
          </a:p>
        </p:txBody>
      </p: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cxnSp>
        <p:nvCxnSpPr>
          <p:cNvPr id="5" name="Straight Connector 4"/>
          <p:cNvCxnSpPr/>
          <p:nvPr userDrawn="1"/>
        </p:nvCxnSpPr>
        <p:spPr bwMode="auto">
          <a:xfrm>
            <a:off x="6008688" y="996950"/>
            <a:ext cx="0" cy="5122496"/>
          </a:xfrm>
          <a:prstGeom prst="line">
            <a:avLst/>
          </a:prstGeom>
          <a:noFill/>
          <a:ln w="9525" cap="flat" cmpd="sng" algn="ctr">
            <a:solidFill>
              <a:schemeClr val="accent3"/>
            </a:solidFill>
            <a:prstDash val="solid"/>
            <a:round/>
            <a:headEnd type="none" w="med" len="med"/>
            <a:tailEnd type="none" w="med" len="med"/>
          </a:ln>
          <a:effectLst/>
          <a:extLst/>
        </p:spPr>
      </p:cxnSp>
      <p:sp>
        <p:nvSpPr>
          <p:cNvPr id="13" name="Title 1"/>
          <p:cNvSpPr>
            <a:spLocks noGrp="1"/>
          </p:cNvSpPr>
          <p:nvPr>
            <p:ph type="title"/>
          </p:nvPr>
        </p:nvSpPr>
        <p:spPr>
          <a:xfrm>
            <a:off x="714567" y="357810"/>
            <a:ext cx="10499918" cy="498610"/>
          </a:xfrm>
        </p:spPr>
        <p:txBody>
          <a:bodyPr/>
          <a:lstStyle/>
          <a:p>
            <a:r>
              <a:rPr lang="en-US"/>
              <a:t>Click to edit Master title style</a:t>
            </a:r>
            <a:endParaRPr lang="en-US" dirty="0"/>
          </a:p>
        </p:txBody>
      </p:sp>
      <p:sp>
        <p:nvSpPr>
          <p:cNvPr id="7" name="Content Placeholder 4"/>
          <p:cNvSpPr>
            <a:spLocks noGrp="1"/>
          </p:cNvSpPr>
          <p:nvPr>
            <p:ph sz="quarter" idx="12"/>
          </p:nvPr>
        </p:nvSpPr>
        <p:spPr>
          <a:xfrm>
            <a:off x="714793" y="1005840"/>
            <a:ext cx="5160304" cy="5113606"/>
          </a:xfrm>
          <a:prstGeom prst="rect">
            <a:avLst/>
          </a:prstGeom>
        </p:spPr>
        <p:txBody>
          <a:bodyPr/>
          <a:lstStyle>
            <a:lvl1pPr>
              <a:buClr>
                <a:schemeClr val="tx2"/>
              </a:buClr>
              <a:defRPr>
                <a:latin typeface="+mn-lt"/>
              </a:defRPr>
            </a:lvl1pPr>
            <a:lvl2pPr>
              <a:buClr>
                <a:schemeClr val="accent3"/>
              </a:buClr>
              <a:defRPr>
                <a:latin typeface="+mn-lt"/>
              </a:defRPr>
            </a:lvl2pPr>
            <a:lvl3pPr>
              <a:buClr>
                <a:schemeClr val="accent3"/>
              </a:buClr>
              <a:defRPr>
                <a:latin typeface="+mn-lt"/>
              </a:defRPr>
            </a:lvl3pPr>
            <a:lvl4pPr marL="1600200" indent="-228600">
              <a:buClr>
                <a:schemeClr val="accent3"/>
              </a:buClr>
              <a:buFont typeface="Arial" panose="020B0604020202020204" pitchFamily="34" charset="0"/>
              <a:buChar char="-"/>
              <a:defRPr sz="1400">
                <a:latin typeface="+mn-lt"/>
                <a:cs typeface="Arial" panose="020B0604020202020204" pitchFamily="34" charset="0"/>
              </a:defRPr>
            </a:lvl4pPr>
            <a:lvl5pPr>
              <a:buClr>
                <a:schemeClr val="accent3"/>
              </a:buClr>
              <a:defRPr sz="14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4"/>
          <p:cNvSpPr>
            <a:spLocks noGrp="1"/>
          </p:cNvSpPr>
          <p:nvPr>
            <p:ph sz="quarter" idx="15"/>
          </p:nvPr>
        </p:nvSpPr>
        <p:spPr>
          <a:xfrm>
            <a:off x="6150445" y="1005840"/>
            <a:ext cx="5064040" cy="5113606"/>
          </a:xfrm>
          <a:prstGeom prst="rect">
            <a:avLst/>
          </a:prstGeom>
        </p:spPr>
        <p:txBody>
          <a:bodyPr/>
          <a:lstStyle>
            <a:lvl1pPr>
              <a:defRPr>
                <a:latin typeface="+mn-lt"/>
              </a:defRPr>
            </a:lvl1pPr>
            <a:lvl2pPr>
              <a:defRPr>
                <a:latin typeface="+mn-lt"/>
              </a:defRPr>
            </a:lvl2pPr>
            <a:lvl3pPr>
              <a:defRPr>
                <a:latin typeface="+mn-lt"/>
              </a:defRPr>
            </a:lvl3pPr>
            <a:lvl4pPr marL="1600200" indent="-228600">
              <a:buClr>
                <a:schemeClr val="accent3"/>
              </a:buClr>
              <a:buFont typeface="Arial" panose="020B0604020202020204" pitchFamily="34" charset="0"/>
              <a:buChar char="-"/>
              <a:defRPr sz="1400">
                <a:latin typeface="+mn-lt"/>
                <a:cs typeface="Arial" panose="020B0604020202020204" pitchFamily="34" charset="0"/>
              </a:defRPr>
            </a:lvl4pPr>
            <a:lvl5pPr>
              <a:buClr>
                <a:schemeClr val="accent3"/>
              </a:buClr>
              <a:defRPr sz="14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6"/>
          </p:nvPr>
        </p:nvSpPr>
        <p:spPr/>
        <p:txBody>
          <a:bodyPr/>
          <a:lstStyle>
            <a:lvl1pPr>
              <a:defRPr/>
            </a:lvl1pPr>
          </a:lstStyle>
          <a:p>
            <a:pPr>
              <a:defRPr/>
            </a:pPr>
            <a:fld id="{F0121559-6FAE-4C9F-95D5-751370D9C50E}" type="slidenum">
              <a:rPr lang="en-US"/>
              <a:pPr>
                <a:defRPr/>
              </a:pPr>
              <a:t>‹#›</a:t>
            </a:fld>
            <a:endParaRPr lang="en-US" dirty="0"/>
          </a:p>
        </p:txBody>
      </p:sp>
      <p:sp>
        <p:nvSpPr>
          <p:cNvPr id="2" name="Footer Placeholder 1"/>
          <p:cNvSpPr>
            <a:spLocks noGrp="1"/>
          </p:cNvSpPr>
          <p:nvPr>
            <p:ph type="ftr" sz="quarter" idx="17"/>
          </p:nvPr>
        </p:nvSpPr>
        <p:spPr/>
        <p:txBody>
          <a:bodyPr/>
          <a:lstStyle/>
          <a:p>
            <a:endParaRPr lang="en-US" dirty="0"/>
          </a:p>
        </p:txBody>
      </p:sp>
    </p:spTree>
    <p:extLst>
      <p:ext uri="{BB962C8B-B14F-4D97-AF65-F5344CB8AC3E}">
        <p14:creationId xmlns:p14="http://schemas.microsoft.com/office/powerpoint/2010/main" val="3191295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Up Layout">
    <p:spTree>
      <p:nvGrpSpPr>
        <p:cNvPr id="1" name=""/>
        <p:cNvGrpSpPr/>
        <p:nvPr/>
      </p:nvGrpSpPr>
      <p:grpSpPr>
        <a:xfrm>
          <a:off x="0" y="0"/>
          <a:ext cx="0" cy="0"/>
          <a:chOff x="0" y="0"/>
          <a:chExt cx="0" cy="0"/>
        </a:xfrm>
      </p:grpSpPr>
      <p:cxnSp>
        <p:nvCxnSpPr>
          <p:cNvPr id="7" name="Straight Connector 6"/>
          <p:cNvCxnSpPr/>
          <p:nvPr userDrawn="1"/>
        </p:nvCxnSpPr>
        <p:spPr bwMode="auto">
          <a:xfrm flipH="1">
            <a:off x="714375" y="3709988"/>
            <a:ext cx="10531475" cy="0"/>
          </a:xfrm>
          <a:prstGeom prst="line">
            <a:avLst/>
          </a:prstGeom>
          <a:noFill/>
          <a:ln w="9525" cap="flat" cmpd="sng" algn="ctr">
            <a:solidFill>
              <a:schemeClr val="accent3"/>
            </a:solidFill>
            <a:prstDash val="solid"/>
            <a:round/>
            <a:headEnd type="none" w="med" len="med"/>
            <a:tailEnd type="none" w="med" len="med"/>
          </a:ln>
          <a:effectLst/>
          <a:extLst/>
        </p:spPr>
      </p:cxnSp>
      <p:cxnSp>
        <p:nvCxnSpPr>
          <p:cNvPr id="8" name="Straight Connector 7"/>
          <p:cNvCxnSpPr/>
          <p:nvPr userDrawn="1"/>
        </p:nvCxnSpPr>
        <p:spPr bwMode="auto">
          <a:xfrm>
            <a:off x="6008688" y="996950"/>
            <a:ext cx="0" cy="5192836"/>
          </a:xfrm>
          <a:prstGeom prst="line">
            <a:avLst/>
          </a:prstGeom>
          <a:noFill/>
          <a:ln w="9525" cap="flat" cmpd="sng" algn="ctr">
            <a:solidFill>
              <a:schemeClr val="accent3"/>
            </a:solidFill>
            <a:prstDash val="solid"/>
            <a:round/>
            <a:headEnd type="none" w="med" len="med"/>
            <a:tailEnd type="none" w="med" len="med"/>
          </a:ln>
          <a:effectLst/>
          <a:extLst/>
        </p:spPr>
      </p:cxnSp>
      <p:sp>
        <p:nvSpPr>
          <p:cNvPr id="9" name="TextBox 11"/>
          <p:cNvSpPr txBox="1">
            <a:spLocks noChangeArrowheads="1"/>
          </p:cNvSpPr>
          <p:nvPr userDrawn="1"/>
        </p:nvSpPr>
        <p:spPr bwMode="auto">
          <a:xfrm>
            <a:off x="1666875" y="6804025"/>
            <a:ext cx="18573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a:p>
        </p:txBody>
      </p:sp>
      <p:sp>
        <p:nvSpPr>
          <p:cNvPr id="20" name="Title 1"/>
          <p:cNvSpPr>
            <a:spLocks noGrp="1"/>
          </p:cNvSpPr>
          <p:nvPr>
            <p:ph type="title"/>
          </p:nvPr>
        </p:nvSpPr>
        <p:spPr>
          <a:xfrm>
            <a:off x="714240" y="364798"/>
            <a:ext cx="10531033" cy="512064"/>
          </a:xfrm>
        </p:spPr>
        <p:txBody>
          <a:bodyPr/>
          <a:lstStyle/>
          <a:p>
            <a:r>
              <a:rPr lang="en-US"/>
              <a:t>Click to edit Master title style</a:t>
            </a:r>
            <a:endParaRPr lang="en-US" dirty="0"/>
          </a:p>
        </p:txBody>
      </p:sp>
      <p:sp>
        <p:nvSpPr>
          <p:cNvPr id="10" name="Content Placeholder 4"/>
          <p:cNvSpPr>
            <a:spLocks noGrp="1"/>
          </p:cNvSpPr>
          <p:nvPr>
            <p:ph sz="quarter" idx="12"/>
          </p:nvPr>
        </p:nvSpPr>
        <p:spPr>
          <a:xfrm>
            <a:off x="714240" y="1005841"/>
            <a:ext cx="5172338" cy="2624429"/>
          </a:xfrm>
          <a:prstGeom prst="rect">
            <a:avLst/>
          </a:prstGeom>
        </p:spPr>
        <p:txBody>
          <a:bodyPr/>
          <a:lstStyle>
            <a:lvl1pPr>
              <a:defRPr>
                <a:latin typeface="+mn-lt"/>
              </a:defRPr>
            </a:lvl1pPr>
            <a:lvl2pPr>
              <a:buClr>
                <a:schemeClr val="accent3"/>
              </a:buClr>
              <a:defRPr>
                <a:latin typeface="+mn-lt"/>
              </a:defRPr>
            </a:lvl2pPr>
            <a:lvl3pPr>
              <a:buClr>
                <a:schemeClr val="accent3"/>
              </a:buClr>
              <a:defRPr>
                <a:latin typeface="+mn-lt"/>
              </a:defRPr>
            </a:lvl3pPr>
            <a:lvl4pPr marL="1600200" indent="-228600">
              <a:buClr>
                <a:schemeClr val="accent3"/>
              </a:buClr>
              <a:buFont typeface="Arial" panose="020B0604020202020204" pitchFamily="34" charset="0"/>
              <a:buChar char="-"/>
              <a:defRPr sz="1400">
                <a:latin typeface="+mn-lt"/>
                <a:cs typeface="Arial" panose="020B0604020202020204" pitchFamily="34" charset="0"/>
              </a:defRPr>
            </a:lvl4pPr>
            <a:lvl5pPr>
              <a:buClr>
                <a:schemeClr val="accent3"/>
              </a:buClr>
              <a:defRPr sz="14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4"/>
          <p:cNvSpPr>
            <a:spLocks noGrp="1"/>
          </p:cNvSpPr>
          <p:nvPr>
            <p:ph sz="quarter" idx="15"/>
          </p:nvPr>
        </p:nvSpPr>
        <p:spPr>
          <a:xfrm>
            <a:off x="6134782" y="1005841"/>
            <a:ext cx="5110491" cy="2624429"/>
          </a:xfrm>
          <a:prstGeom prst="rect">
            <a:avLst/>
          </a:prstGeom>
        </p:spPr>
        <p:txBody>
          <a:bodyPr/>
          <a:lstStyle>
            <a:lvl1pPr>
              <a:defRPr>
                <a:latin typeface="+mn-lt"/>
              </a:defRPr>
            </a:lvl1pPr>
            <a:lvl2pPr>
              <a:buClr>
                <a:schemeClr val="accent3"/>
              </a:buClr>
              <a:defRPr>
                <a:latin typeface="+mn-lt"/>
              </a:defRPr>
            </a:lvl2pPr>
            <a:lvl3pPr>
              <a:buClr>
                <a:schemeClr val="accent3"/>
              </a:buClr>
              <a:defRPr>
                <a:latin typeface="+mn-lt"/>
              </a:defRPr>
            </a:lvl3pPr>
            <a:lvl4pPr marL="1600200" indent="-228600">
              <a:buClr>
                <a:schemeClr val="accent3"/>
              </a:buClr>
              <a:buFont typeface="Arial" panose="020B0604020202020204" pitchFamily="34" charset="0"/>
              <a:buChar char="-"/>
              <a:defRPr sz="1400">
                <a:latin typeface="+mn-lt"/>
                <a:cs typeface="Arial" panose="020B0604020202020204" pitchFamily="34" charset="0"/>
              </a:defRPr>
            </a:lvl4pPr>
            <a:lvl5pPr>
              <a:buClr>
                <a:schemeClr val="accent3"/>
              </a:buClr>
              <a:defRPr sz="14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4"/>
          <p:cNvSpPr>
            <a:spLocks noGrp="1"/>
          </p:cNvSpPr>
          <p:nvPr>
            <p:ph sz="quarter" idx="22"/>
          </p:nvPr>
        </p:nvSpPr>
        <p:spPr>
          <a:xfrm>
            <a:off x="714240" y="3796577"/>
            <a:ext cx="5172338" cy="2393209"/>
          </a:xfrm>
          <a:prstGeom prst="rect">
            <a:avLst/>
          </a:prstGeom>
        </p:spPr>
        <p:txBody>
          <a:bodyPr/>
          <a:lstStyle>
            <a:lvl1pPr>
              <a:defRPr>
                <a:latin typeface="+mn-lt"/>
              </a:defRPr>
            </a:lvl1pPr>
            <a:lvl2pPr>
              <a:buClr>
                <a:schemeClr val="accent3"/>
              </a:buClr>
              <a:defRPr>
                <a:latin typeface="+mn-lt"/>
              </a:defRPr>
            </a:lvl2pPr>
            <a:lvl3pPr>
              <a:buClr>
                <a:schemeClr val="accent3"/>
              </a:buClr>
              <a:defRPr>
                <a:latin typeface="+mn-lt"/>
              </a:defRPr>
            </a:lvl3pPr>
            <a:lvl4pPr marL="1600200" indent="-228600">
              <a:buClr>
                <a:schemeClr val="accent3"/>
              </a:buClr>
              <a:buFont typeface="Arial" panose="020B0604020202020204" pitchFamily="34" charset="0"/>
              <a:buChar char="-"/>
              <a:defRPr sz="1400">
                <a:latin typeface="+mn-lt"/>
                <a:cs typeface="Arial" panose="020B0604020202020204" pitchFamily="34" charset="0"/>
              </a:defRPr>
            </a:lvl4pPr>
            <a:lvl5pPr>
              <a:buClr>
                <a:schemeClr val="accent3"/>
              </a:buClr>
              <a:defRPr sz="14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4"/>
          <p:cNvSpPr>
            <a:spLocks noGrp="1"/>
          </p:cNvSpPr>
          <p:nvPr>
            <p:ph sz="quarter" idx="23"/>
          </p:nvPr>
        </p:nvSpPr>
        <p:spPr>
          <a:xfrm>
            <a:off x="6134782" y="3796578"/>
            <a:ext cx="5110491" cy="2393208"/>
          </a:xfrm>
          <a:prstGeom prst="rect">
            <a:avLst/>
          </a:prstGeom>
        </p:spPr>
        <p:txBody>
          <a:bodyPr/>
          <a:lstStyle>
            <a:lvl1pPr>
              <a:defRPr>
                <a:latin typeface="+mn-lt"/>
              </a:defRPr>
            </a:lvl1pPr>
            <a:lvl2pPr>
              <a:buClr>
                <a:schemeClr val="accent3"/>
              </a:buClr>
              <a:defRPr>
                <a:latin typeface="+mn-lt"/>
              </a:defRPr>
            </a:lvl2pPr>
            <a:lvl3pPr>
              <a:buClr>
                <a:schemeClr val="accent3"/>
              </a:buClr>
              <a:defRPr>
                <a:latin typeface="+mn-lt"/>
              </a:defRPr>
            </a:lvl3pPr>
            <a:lvl4pPr marL="1600200" indent="-228600">
              <a:buClr>
                <a:schemeClr val="accent3"/>
              </a:buClr>
              <a:buFont typeface="Arial" panose="020B0604020202020204" pitchFamily="34" charset="0"/>
              <a:buChar char="-"/>
              <a:defRPr sz="1400">
                <a:latin typeface="+mn-lt"/>
                <a:cs typeface="Arial" panose="020B0604020202020204" pitchFamily="34" charset="0"/>
              </a:defRPr>
            </a:lvl4pPr>
            <a:lvl5pPr>
              <a:buClr>
                <a:schemeClr val="accent3"/>
              </a:buClr>
              <a:defRPr sz="14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p:cNvSpPr>
            <a:spLocks noGrp="1"/>
          </p:cNvSpPr>
          <p:nvPr>
            <p:ph type="sldNum" sz="quarter" idx="24"/>
          </p:nvPr>
        </p:nvSpPr>
        <p:spPr/>
        <p:txBody>
          <a:bodyPr/>
          <a:lstStyle>
            <a:lvl1pPr algn="l">
              <a:defRPr sz="1100" b="1" i="0">
                <a:solidFill>
                  <a:schemeClr val="bg1"/>
                </a:solidFill>
                <a:latin typeface="+mn-lt"/>
                <a:cs typeface="HelveticaNeue MediumCond"/>
              </a:defRPr>
            </a:lvl1pPr>
          </a:lstStyle>
          <a:p>
            <a:pPr>
              <a:defRPr/>
            </a:pPr>
            <a:fld id="{7A6399F0-1CB9-4AF2-8492-04A4C562147A}" type="slidenum">
              <a:rPr lang="en-US"/>
              <a:pPr>
                <a:defRPr/>
              </a:pPr>
              <a:t>‹#›</a:t>
            </a:fld>
            <a:endParaRPr lang="en-US" dirty="0"/>
          </a:p>
        </p:txBody>
      </p:sp>
      <p:sp>
        <p:nvSpPr>
          <p:cNvPr id="2" name="Footer Placeholder 1"/>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25338063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pen Layout">
    <p:spTree>
      <p:nvGrpSpPr>
        <p:cNvPr id="1" name=""/>
        <p:cNvGrpSpPr/>
        <p:nvPr/>
      </p:nvGrpSpPr>
      <p:grpSpPr>
        <a:xfrm>
          <a:off x="0" y="0"/>
          <a:ext cx="0" cy="0"/>
          <a:chOff x="0" y="0"/>
          <a:chExt cx="0" cy="0"/>
        </a:xfrm>
      </p:grpSpPr>
      <p:sp>
        <p:nvSpPr>
          <p:cNvPr id="2" name="Title 1"/>
          <p:cNvSpPr>
            <a:spLocks noGrp="1"/>
          </p:cNvSpPr>
          <p:nvPr>
            <p:ph type="title"/>
          </p:nvPr>
        </p:nvSpPr>
        <p:spPr>
          <a:xfrm>
            <a:off x="714240" y="357189"/>
            <a:ext cx="10523336" cy="498475"/>
          </a:xfrm>
        </p:spPr>
        <p:txBody>
          <a:bodyPr/>
          <a:lstStyle/>
          <a:p>
            <a:r>
              <a:rPr lang="en-US"/>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521D1E3F-96BE-4EC6-B772-60D92C1E53EA}" type="slidenum">
              <a:rPr lang="en-US"/>
              <a:pPr>
                <a:defRPr/>
              </a:pPr>
              <a:t>‹#›</a:t>
            </a:fld>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0143056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2" name="Title 1"/>
          <p:cNvSpPr>
            <a:spLocks noGrp="1"/>
          </p:cNvSpPr>
          <p:nvPr>
            <p:ph type="title"/>
          </p:nvPr>
        </p:nvSpPr>
        <p:spPr>
          <a:xfrm>
            <a:off x="0" y="2119726"/>
            <a:ext cx="12192000" cy="498475"/>
          </a:xfrm>
        </p:spPr>
        <p:txBody>
          <a:bodyPr/>
          <a:lstStyle>
            <a:lvl1pPr algn="ctr">
              <a:defRPr/>
            </a:lvl1p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E7709538-BB9A-4E8C-A50F-1F4EB6EDDBD2}" type="slidenum">
              <a:rPr lang="en-US"/>
              <a:pPr>
                <a:defRPr/>
              </a:pPr>
              <a:t>‹#›</a:t>
            </a:fld>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915372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mple Text with Takeaway">
    <p:spTree>
      <p:nvGrpSpPr>
        <p:cNvPr id="1" name=""/>
        <p:cNvGrpSpPr/>
        <p:nvPr/>
      </p:nvGrpSpPr>
      <p:grpSpPr>
        <a:xfrm>
          <a:off x="0" y="0"/>
          <a:ext cx="0" cy="0"/>
          <a:chOff x="0" y="0"/>
          <a:chExt cx="0" cy="0"/>
        </a:xfrm>
      </p:grpSpPr>
      <p:sp>
        <p:nvSpPr>
          <p:cNvPr id="16" name="Title 1"/>
          <p:cNvSpPr>
            <a:spLocks noGrp="1"/>
          </p:cNvSpPr>
          <p:nvPr>
            <p:ph type="title"/>
          </p:nvPr>
        </p:nvSpPr>
        <p:spPr>
          <a:xfrm>
            <a:off x="709621" y="364015"/>
            <a:ext cx="10491779" cy="511862"/>
          </a:xfrm>
        </p:spPr>
        <p:txBody>
          <a:bodyPr/>
          <a:lstStyle/>
          <a:p>
            <a:r>
              <a:rPr lang="en-US"/>
              <a:t>Click to edit Master title style</a:t>
            </a:r>
            <a:endParaRPr lang="en-US" dirty="0"/>
          </a:p>
        </p:txBody>
      </p:sp>
      <p:sp>
        <p:nvSpPr>
          <p:cNvPr id="14" name="Text Placeholder 9"/>
          <p:cNvSpPr>
            <a:spLocks noGrp="1"/>
          </p:cNvSpPr>
          <p:nvPr>
            <p:ph type="body" sz="quarter" idx="15"/>
          </p:nvPr>
        </p:nvSpPr>
        <p:spPr>
          <a:xfrm>
            <a:off x="315384" y="6400800"/>
            <a:ext cx="11063816" cy="457200"/>
          </a:xfrm>
          <a:prstGeom prst="rect">
            <a:avLst/>
          </a:prstGeom>
        </p:spPr>
        <p:txBody>
          <a:bodyPr/>
          <a:lstStyle>
            <a:lvl1pPr marL="0" indent="0" algn="r">
              <a:buNone/>
              <a:defRPr sz="2400" b="1">
                <a:solidFill>
                  <a:schemeClr val="bg1"/>
                </a:solidFill>
              </a:defRPr>
            </a:lvl1pPr>
          </a:lstStyle>
          <a:p>
            <a:pPr lvl="0"/>
            <a:r>
              <a:rPr lang="en-US" dirty="0"/>
              <a:t>Click to edit Master text styles</a:t>
            </a:r>
          </a:p>
        </p:txBody>
      </p:sp>
      <p:sp>
        <p:nvSpPr>
          <p:cNvPr id="9" name="Content Placeholder 4"/>
          <p:cNvSpPr>
            <a:spLocks noGrp="1"/>
          </p:cNvSpPr>
          <p:nvPr>
            <p:ph sz="quarter" idx="12"/>
          </p:nvPr>
        </p:nvSpPr>
        <p:spPr>
          <a:xfrm>
            <a:off x="709621" y="1005463"/>
            <a:ext cx="10491779" cy="5075237"/>
          </a:xfrm>
          <a:prstGeom prst="rect">
            <a:avLst/>
          </a:prstGeom>
        </p:spPr>
        <p:txBody>
          <a:bodyPr/>
          <a:lstStyle>
            <a:lvl2pPr>
              <a:buClr>
                <a:schemeClr val="accent3"/>
              </a:buClr>
              <a:defRPr/>
            </a:lvl2pPr>
            <a:lvl3pPr>
              <a:buClr>
                <a:schemeClr val="accent3"/>
              </a:buClr>
              <a:defRPr/>
            </a:lvl3pPr>
            <a:lvl4pPr marL="1600200" indent="-228600">
              <a:buClr>
                <a:schemeClr val="accent3"/>
              </a:buClr>
              <a:buFont typeface="Arial" panose="020B0604020202020204" pitchFamily="34" charset="0"/>
              <a:buChar char="-"/>
              <a:defRPr sz="1400">
                <a:latin typeface="Arial" panose="020B0604020202020204" pitchFamily="34" charset="0"/>
                <a:cs typeface="Arial" panose="020B0604020202020204" pitchFamily="34" charset="0"/>
              </a:defRPr>
            </a:lvl4pPr>
            <a:lvl5pPr>
              <a:buClr>
                <a:schemeClr val="accent3"/>
              </a:buCl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6"/>
          </p:nvPr>
        </p:nvSpPr>
        <p:spPr/>
        <p:txBody>
          <a:bodyPr/>
          <a:lstStyle>
            <a:lvl1pPr algn="l">
              <a:defRPr sz="1000" b="1" i="0">
                <a:solidFill>
                  <a:schemeClr val="bg1"/>
                </a:solidFill>
                <a:latin typeface="+mn-lt"/>
                <a:cs typeface="HelveticaNeue MediumCond"/>
              </a:defRPr>
            </a:lvl1pPr>
          </a:lstStyle>
          <a:p>
            <a:pPr>
              <a:defRPr/>
            </a:pPr>
            <a:fld id="{EDB926B2-095E-4571-A4EA-B3D2263F082D}" type="slidenum">
              <a:rPr lang="en-US"/>
              <a:pPr>
                <a:defRPr/>
              </a:pPr>
              <a:t>‹#›</a:t>
            </a:fld>
            <a:endParaRPr lang="en-US" dirty="0"/>
          </a:p>
        </p:txBody>
      </p:sp>
      <p:sp>
        <p:nvSpPr>
          <p:cNvPr id="3" name="Footer Placeholder 2"/>
          <p:cNvSpPr>
            <a:spLocks noGrp="1"/>
          </p:cNvSpPr>
          <p:nvPr>
            <p:ph type="ftr" sz="quarter" idx="17"/>
          </p:nvPr>
        </p:nvSpPr>
        <p:spPr/>
        <p:txBody>
          <a:bodyPr/>
          <a:lstStyle/>
          <a:p>
            <a:endParaRPr lang="en-US" dirty="0"/>
          </a:p>
        </p:txBody>
      </p:sp>
    </p:spTree>
    <p:extLst>
      <p:ext uri="{BB962C8B-B14F-4D97-AF65-F5344CB8AC3E}">
        <p14:creationId xmlns:p14="http://schemas.microsoft.com/office/powerpoint/2010/main" val="20317946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with Takeaway">
    <p:spTree>
      <p:nvGrpSpPr>
        <p:cNvPr id="1" name=""/>
        <p:cNvGrpSpPr/>
        <p:nvPr/>
      </p:nvGrpSpPr>
      <p:grpSpPr>
        <a:xfrm>
          <a:off x="0" y="0"/>
          <a:ext cx="0" cy="0"/>
          <a:chOff x="0" y="0"/>
          <a:chExt cx="0" cy="0"/>
        </a:xfrm>
      </p:grpSpPr>
      <p:cxnSp>
        <p:nvCxnSpPr>
          <p:cNvPr id="8" name="Straight Connector 7"/>
          <p:cNvCxnSpPr/>
          <p:nvPr userDrawn="1"/>
        </p:nvCxnSpPr>
        <p:spPr bwMode="auto">
          <a:xfrm>
            <a:off x="6008688" y="996950"/>
            <a:ext cx="0" cy="5056188"/>
          </a:xfrm>
          <a:prstGeom prst="line">
            <a:avLst/>
          </a:prstGeom>
          <a:noFill/>
          <a:ln w="9525" cap="flat" cmpd="sng" algn="ctr">
            <a:solidFill>
              <a:schemeClr val="accent3"/>
            </a:solidFill>
            <a:prstDash val="solid"/>
            <a:round/>
            <a:headEnd type="none" w="med" len="med"/>
            <a:tailEnd type="none" w="med" len="med"/>
          </a:ln>
          <a:effectLst/>
          <a:extLst/>
        </p:spPr>
      </p:cxnSp>
      <p:sp>
        <p:nvSpPr>
          <p:cNvPr id="11" name="Content Placeholder 4"/>
          <p:cNvSpPr>
            <a:spLocks noGrp="1"/>
          </p:cNvSpPr>
          <p:nvPr>
            <p:ph sz="quarter" idx="12"/>
          </p:nvPr>
        </p:nvSpPr>
        <p:spPr>
          <a:xfrm>
            <a:off x="714108" y="1005840"/>
            <a:ext cx="5172300" cy="5047934"/>
          </a:xfrm>
          <a:prstGeom prst="rect">
            <a:avLst/>
          </a:prstGeom>
        </p:spPr>
        <p:txBody>
          <a:bodyPr/>
          <a:lstStyle>
            <a:lvl1pPr>
              <a:defRPr>
                <a:latin typeface="+mn-lt"/>
              </a:defRPr>
            </a:lvl1pPr>
            <a:lvl2pPr>
              <a:buClr>
                <a:schemeClr val="accent3"/>
              </a:buClr>
              <a:defRPr>
                <a:latin typeface="+mn-lt"/>
              </a:defRPr>
            </a:lvl2pPr>
            <a:lvl3pPr>
              <a:buClr>
                <a:schemeClr val="accent3"/>
              </a:buClr>
              <a:defRPr>
                <a:latin typeface="+mn-lt"/>
              </a:defRPr>
            </a:lvl3pPr>
            <a:lvl4pPr marL="1600200" indent="-228600">
              <a:buClr>
                <a:schemeClr val="accent3"/>
              </a:buClr>
              <a:buFont typeface="Arial" panose="020B0604020202020204" pitchFamily="34" charset="0"/>
              <a:buChar char="-"/>
              <a:defRPr sz="1400">
                <a:latin typeface="+mn-lt"/>
                <a:cs typeface="Arial" panose="020B0604020202020204" pitchFamily="34" charset="0"/>
              </a:defRPr>
            </a:lvl4pPr>
            <a:lvl5pPr>
              <a:buClr>
                <a:schemeClr val="accent3"/>
              </a:buClr>
              <a:defRPr sz="14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4"/>
          <p:cNvSpPr>
            <a:spLocks noGrp="1"/>
          </p:cNvSpPr>
          <p:nvPr>
            <p:ph sz="quarter" idx="16"/>
          </p:nvPr>
        </p:nvSpPr>
        <p:spPr>
          <a:xfrm>
            <a:off x="6143515" y="1005840"/>
            <a:ext cx="5050940" cy="5047934"/>
          </a:xfrm>
          <a:prstGeom prst="rect">
            <a:avLst/>
          </a:prstGeom>
        </p:spPr>
        <p:txBody>
          <a:bodyPr/>
          <a:lstStyle>
            <a:lvl1pPr>
              <a:defRPr>
                <a:latin typeface="+mn-lt"/>
              </a:defRPr>
            </a:lvl1pPr>
            <a:lvl2pPr>
              <a:buClr>
                <a:schemeClr val="accent3"/>
              </a:buClr>
              <a:defRPr>
                <a:latin typeface="+mn-lt"/>
              </a:defRPr>
            </a:lvl2pPr>
            <a:lvl3pPr>
              <a:buClr>
                <a:schemeClr val="accent3"/>
              </a:buClr>
              <a:defRPr>
                <a:latin typeface="+mn-lt"/>
              </a:defRPr>
            </a:lvl3pPr>
            <a:lvl4pPr marL="1600200" indent="-228600">
              <a:buClr>
                <a:schemeClr val="accent3"/>
              </a:buClr>
              <a:buFont typeface="Arial" panose="020B0604020202020204" pitchFamily="34" charset="0"/>
              <a:buChar char="-"/>
              <a:defRPr sz="1400">
                <a:latin typeface="+mn-lt"/>
                <a:cs typeface="Arial" panose="020B0604020202020204" pitchFamily="34" charset="0"/>
              </a:defRPr>
            </a:lvl4pPr>
            <a:lvl5pPr>
              <a:buClr>
                <a:schemeClr val="accent3"/>
              </a:buClr>
              <a:defRPr sz="14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9"/>
          <p:cNvSpPr>
            <a:spLocks noGrp="1"/>
          </p:cNvSpPr>
          <p:nvPr>
            <p:ph type="body" sz="quarter" idx="15"/>
          </p:nvPr>
        </p:nvSpPr>
        <p:spPr>
          <a:xfrm>
            <a:off x="315384" y="6384610"/>
            <a:ext cx="11063816" cy="457200"/>
          </a:xfrm>
          <a:prstGeom prst="rect">
            <a:avLst/>
          </a:prstGeom>
        </p:spPr>
        <p:txBody>
          <a:bodyPr/>
          <a:lstStyle>
            <a:lvl1pPr marL="0" indent="0" algn="r">
              <a:buNone/>
              <a:defRPr sz="2400" b="1">
                <a:solidFill>
                  <a:schemeClr val="bg1"/>
                </a:solidFill>
              </a:defRPr>
            </a:lvl1pPr>
          </a:lstStyle>
          <a:p>
            <a:pPr lvl="0"/>
            <a:r>
              <a:rPr lang="en-US" dirty="0"/>
              <a:t>Click to edit Master text styles</a:t>
            </a:r>
          </a:p>
        </p:txBody>
      </p:sp>
      <p:sp>
        <p:nvSpPr>
          <p:cNvPr id="9" name="Slide Number Placeholder 2"/>
          <p:cNvSpPr>
            <a:spLocks noGrp="1"/>
          </p:cNvSpPr>
          <p:nvPr>
            <p:ph type="sldNum" sz="quarter" idx="17"/>
          </p:nvPr>
        </p:nvSpPr>
        <p:spPr/>
        <p:txBody>
          <a:bodyPr/>
          <a:lstStyle>
            <a:lvl1pPr>
              <a:defRPr/>
            </a:lvl1pPr>
          </a:lstStyle>
          <a:p>
            <a:pPr>
              <a:defRPr/>
            </a:pPr>
            <a:fld id="{E55B2C39-C6CC-42D0-AE05-9F96B4FF368A}" type="slidenum">
              <a:rPr lang="en-US"/>
              <a:pPr>
                <a:defRPr/>
              </a:pPr>
              <a:t>‹#›</a:t>
            </a:fld>
            <a:endParaRPr lang="en-US" dirty="0"/>
          </a:p>
        </p:txBody>
      </p:sp>
      <p:sp>
        <p:nvSpPr>
          <p:cNvPr id="4" name="Title 3"/>
          <p:cNvSpPr>
            <a:spLocks noGrp="1"/>
          </p:cNvSpPr>
          <p:nvPr>
            <p:ph type="title"/>
          </p:nvPr>
        </p:nvSpPr>
        <p:spPr/>
        <p:txBody>
          <a:bodyPr/>
          <a:lstStyle/>
          <a:p>
            <a:r>
              <a:rPr lang="en-US"/>
              <a:t>Click to edit Master title style</a:t>
            </a:r>
          </a:p>
        </p:txBody>
      </p:sp>
      <p:sp>
        <p:nvSpPr>
          <p:cNvPr id="2" name="Footer Placeholder 1"/>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9824618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Up Layout With Takeaway">
    <p:spTree>
      <p:nvGrpSpPr>
        <p:cNvPr id="1" name=""/>
        <p:cNvGrpSpPr/>
        <p:nvPr/>
      </p:nvGrpSpPr>
      <p:grpSpPr>
        <a:xfrm>
          <a:off x="0" y="0"/>
          <a:ext cx="0" cy="0"/>
          <a:chOff x="0" y="0"/>
          <a:chExt cx="0" cy="0"/>
        </a:xfrm>
      </p:grpSpPr>
      <p:cxnSp>
        <p:nvCxnSpPr>
          <p:cNvPr id="10" name="Straight Connector 9"/>
          <p:cNvCxnSpPr/>
          <p:nvPr userDrawn="1"/>
        </p:nvCxnSpPr>
        <p:spPr bwMode="auto">
          <a:xfrm flipH="1">
            <a:off x="714375" y="3709988"/>
            <a:ext cx="10531475" cy="0"/>
          </a:xfrm>
          <a:prstGeom prst="line">
            <a:avLst/>
          </a:prstGeom>
          <a:noFill/>
          <a:ln w="9525" cap="flat" cmpd="sng" algn="ctr">
            <a:solidFill>
              <a:schemeClr val="accent3"/>
            </a:solidFill>
            <a:prstDash val="solid"/>
            <a:round/>
            <a:headEnd type="none" w="med" len="med"/>
            <a:tailEnd type="none" w="med" len="med"/>
          </a:ln>
          <a:effectLst/>
          <a:extLst/>
        </p:spPr>
      </p:cxnSp>
      <p:cxnSp>
        <p:nvCxnSpPr>
          <p:cNvPr id="11" name="Straight Connector 10"/>
          <p:cNvCxnSpPr/>
          <p:nvPr userDrawn="1"/>
        </p:nvCxnSpPr>
        <p:spPr bwMode="auto">
          <a:xfrm>
            <a:off x="6008688" y="996950"/>
            <a:ext cx="0" cy="5184775"/>
          </a:xfrm>
          <a:prstGeom prst="line">
            <a:avLst/>
          </a:prstGeom>
          <a:noFill/>
          <a:ln w="9525" cap="flat" cmpd="sng" algn="ctr">
            <a:solidFill>
              <a:schemeClr val="accent3"/>
            </a:solidFill>
            <a:prstDash val="solid"/>
            <a:round/>
            <a:headEnd type="none" w="med" len="med"/>
            <a:tailEnd type="none" w="med" len="med"/>
          </a:ln>
          <a:effectLst/>
          <a:extLst/>
        </p:spPr>
      </p:cxnSp>
      <p:sp>
        <p:nvSpPr>
          <p:cNvPr id="16" name="Title 1"/>
          <p:cNvSpPr>
            <a:spLocks noGrp="1"/>
          </p:cNvSpPr>
          <p:nvPr>
            <p:ph type="title"/>
          </p:nvPr>
        </p:nvSpPr>
        <p:spPr>
          <a:xfrm>
            <a:off x="714108" y="364859"/>
            <a:ext cx="10472508" cy="485358"/>
          </a:xfrm>
        </p:spPr>
        <p:txBody>
          <a:bodyPr/>
          <a:lstStyle/>
          <a:p>
            <a:r>
              <a:rPr lang="en-US"/>
              <a:t>Click to edit Master title style</a:t>
            </a:r>
            <a:endParaRPr lang="en-US" dirty="0"/>
          </a:p>
        </p:txBody>
      </p:sp>
      <p:sp>
        <p:nvSpPr>
          <p:cNvPr id="25" name="Content Placeholder 4"/>
          <p:cNvSpPr>
            <a:spLocks noGrp="1"/>
          </p:cNvSpPr>
          <p:nvPr>
            <p:ph sz="quarter" idx="23"/>
          </p:nvPr>
        </p:nvSpPr>
        <p:spPr>
          <a:xfrm>
            <a:off x="714108" y="3796577"/>
            <a:ext cx="5165333" cy="2385149"/>
          </a:xfrm>
          <a:prstGeom prst="rect">
            <a:avLst/>
          </a:prstGeom>
        </p:spPr>
        <p:txBody>
          <a:bodyPr/>
          <a:lstStyle>
            <a:lvl1pPr>
              <a:defRPr>
                <a:latin typeface="+mn-lt"/>
              </a:defRPr>
            </a:lvl1pPr>
            <a:lvl2pPr>
              <a:buClr>
                <a:schemeClr val="accent3"/>
              </a:buClr>
              <a:defRPr>
                <a:latin typeface="+mn-lt"/>
              </a:defRPr>
            </a:lvl2pPr>
            <a:lvl3pPr>
              <a:buClr>
                <a:schemeClr val="accent3"/>
              </a:buClr>
              <a:defRPr>
                <a:latin typeface="+mn-lt"/>
              </a:defRPr>
            </a:lvl3pPr>
            <a:lvl4pPr marL="1600200" indent="-228600">
              <a:buClr>
                <a:schemeClr val="accent3"/>
              </a:buClr>
              <a:buFont typeface="Arial" panose="020B0604020202020204" pitchFamily="34" charset="0"/>
              <a:buChar char="-"/>
              <a:defRPr sz="1400">
                <a:latin typeface="+mn-lt"/>
                <a:cs typeface="Arial" panose="020B0604020202020204" pitchFamily="34" charset="0"/>
              </a:defRPr>
            </a:lvl4pPr>
            <a:lvl5pPr>
              <a:buClr>
                <a:schemeClr val="accent3"/>
              </a:buClr>
              <a:defRPr sz="14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Content Placeholder 4"/>
          <p:cNvSpPr>
            <a:spLocks noGrp="1"/>
          </p:cNvSpPr>
          <p:nvPr>
            <p:ph sz="quarter" idx="24"/>
          </p:nvPr>
        </p:nvSpPr>
        <p:spPr>
          <a:xfrm>
            <a:off x="6123482" y="3796577"/>
            <a:ext cx="5063134" cy="2385149"/>
          </a:xfrm>
          <a:prstGeom prst="rect">
            <a:avLst/>
          </a:prstGeom>
        </p:spPr>
        <p:txBody>
          <a:bodyPr/>
          <a:lstStyle>
            <a:lvl1pPr>
              <a:defRPr>
                <a:latin typeface="+mn-lt"/>
              </a:defRPr>
            </a:lvl1pPr>
            <a:lvl2pPr>
              <a:buClr>
                <a:schemeClr val="accent3"/>
              </a:buClr>
              <a:defRPr>
                <a:latin typeface="+mn-lt"/>
              </a:defRPr>
            </a:lvl2pPr>
            <a:lvl3pPr>
              <a:buClr>
                <a:schemeClr val="accent3"/>
              </a:buClr>
              <a:defRPr>
                <a:latin typeface="+mn-lt"/>
              </a:defRPr>
            </a:lvl3pPr>
            <a:lvl4pPr marL="1600200" indent="-228600">
              <a:buClr>
                <a:schemeClr val="accent3"/>
              </a:buClr>
              <a:buFont typeface="Arial" panose="020B0604020202020204" pitchFamily="34" charset="0"/>
              <a:buChar char="-"/>
              <a:defRPr sz="1400">
                <a:latin typeface="+mn-lt"/>
                <a:cs typeface="Arial" panose="020B0604020202020204" pitchFamily="34" charset="0"/>
              </a:defRPr>
            </a:lvl4pPr>
            <a:lvl5pPr>
              <a:buClr>
                <a:schemeClr val="accent3"/>
              </a:buClr>
              <a:defRPr sz="14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Content Placeholder 4"/>
          <p:cNvSpPr>
            <a:spLocks noGrp="1"/>
          </p:cNvSpPr>
          <p:nvPr>
            <p:ph sz="quarter" idx="12"/>
          </p:nvPr>
        </p:nvSpPr>
        <p:spPr>
          <a:xfrm>
            <a:off x="714108" y="1005841"/>
            <a:ext cx="5165333" cy="2624429"/>
          </a:xfrm>
          <a:prstGeom prst="rect">
            <a:avLst/>
          </a:prstGeom>
        </p:spPr>
        <p:txBody>
          <a:bodyPr/>
          <a:lstStyle>
            <a:lvl1pPr>
              <a:defRPr>
                <a:latin typeface="+mn-lt"/>
              </a:defRPr>
            </a:lvl1pPr>
            <a:lvl2pPr>
              <a:buClr>
                <a:schemeClr val="accent3"/>
              </a:buClr>
              <a:defRPr>
                <a:latin typeface="+mn-lt"/>
              </a:defRPr>
            </a:lvl2pPr>
            <a:lvl3pPr>
              <a:buClr>
                <a:schemeClr val="accent3"/>
              </a:buClr>
              <a:defRPr>
                <a:latin typeface="+mn-lt"/>
              </a:defRPr>
            </a:lvl3pPr>
            <a:lvl4pPr marL="1600200" indent="-228600">
              <a:buClr>
                <a:schemeClr val="accent3"/>
              </a:buClr>
              <a:buFont typeface="Arial" panose="020B0604020202020204" pitchFamily="34" charset="0"/>
              <a:buChar char="-"/>
              <a:defRPr sz="1400">
                <a:latin typeface="+mn-lt"/>
                <a:cs typeface="Arial" panose="020B0604020202020204" pitchFamily="34" charset="0"/>
              </a:defRPr>
            </a:lvl4pPr>
            <a:lvl5pPr>
              <a:buClr>
                <a:schemeClr val="accent3"/>
              </a:buClr>
              <a:defRPr sz="14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Content Placeholder 4"/>
          <p:cNvSpPr>
            <a:spLocks noGrp="1"/>
          </p:cNvSpPr>
          <p:nvPr>
            <p:ph sz="quarter" idx="25"/>
          </p:nvPr>
        </p:nvSpPr>
        <p:spPr>
          <a:xfrm>
            <a:off x="6123482" y="1005841"/>
            <a:ext cx="5063134" cy="2624429"/>
          </a:xfrm>
          <a:prstGeom prst="rect">
            <a:avLst/>
          </a:prstGeom>
        </p:spPr>
        <p:txBody>
          <a:bodyPr/>
          <a:lstStyle>
            <a:lvl2pPr>
              <a:buClr>
                <a:schemeClr val="accent3"/>
              </a:buClr>
              <a:defRPr>
                <a:latin typeface="+mn-lt"/>
              </a:defRPr>
            </a:lvl2pPr>
            <a:lvl3pPr>
              <a:buClr>
                <a:schemeClr val="accent3"/>
              </a:buClr>
              <a:defRPr>
                <a:latin typeface="+mn-lt"/>
              </a:defRPr>
            </a:lvl3pPr>
            <a:lvl4pPr marL="1600200" indent="-228600">
              <a:buClr>
                <a:schemeClr val="accent3"/>
              </a:buClr>
              <a:buFont typeface="Arial" panose="020B0604020202020204" pitchFamily="34" charset="0"/>
              <a:buChar char="-"/>
              <a:defRPr sz="1400">
                <a:latin typeface="+mn-lt"/>
                <a:cs typeface="Arial" panose="020B0604020202020204" pitchFamily="34" charset="0"/>
              </a:defRPr>
            </a:lvl4pPr>
            <a:lvl5pPr>
              <a:buClr>
                <a:schemeClr val="accent3"/>
              </a:buClr>
              <a:defRPr sz="14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9"/>
          <p:cNvSpPr>
            <a:spLocks noGrp="1"/>
          </p:cNvSpPr>
          <p:nvPr>
            <p:ph type="body" sz="quarter" idx="15"/>
          </p:nvPr>
        </p:nvSpPr>
        <p:spPr>
          <a:xfrm>
            <a:off x="315384" y="6384610"/>
            <a:ext cx="11063816" cy="457200"/>
          </a:xfrm>
          <a:prstGeom prst="rect">
            <a:avLst/>
          </a:prstGeom>
        </p:spPr>
        <p:txBody>
          <a:bodyPr/>
          <a:lstStyle>
            <a:lvl1pPr marL="0" indent="0" algn="r">
              <a:buNone/>
              <a:defRPr sz="2400" b="1">
                <a:solidFill>
                  <a:schemeClr val="bg1"/>
                </a:solidFill>
              </a:defRPr>
            </a:lvl1pPr>
          </a:lstStyle>
          <a:p>
            <a:pPr lvl="0"/>
            <a:r>
              <a:rPr lang="en-US" dirty="0"/>
              <a:t>Click to edit Master text styles</a:t>
            </a:r>
          </a:p>
        </p:txBody>
      </p:sp>
      <p:sp>
        <p:nvSpPr>
          <p:cNvPr id="12" name="Slide Number Placeholder 5"/>
          <p:cNvSpPr>
            <a:spLocks noGrp="1"/>
          </p:cNvSpPr>
          <p:nvPr>
            <p:ph type="sldNum" sz="quarter" idx="26"/>
          </p:nvPr>
        </p:nvSpPr>
        <p:spPr/>
        <p:txBody>
          <a:bodyPr/>
          <a:lstStyle>
            <a:lvl1pPr algn="l">
              <a:defRPr sz="1100" b="1" i="0">
                <a:solidFill>
                  <a:schemeClr val="bg1"/>
                </a:solidFill>
                <a:latin typeface="+mn-lt"/>
                <a:cs typeface="HelveticaNeue MediumCond"/>
              </a:defRPr>
            </a:lvl1pPr>
          </a:lstStyle>
          <a:p>
            <a:pPr>
              <a:defRPr/>
            </a:pPr>
            <a:fld id="{5A60E25D-90C3-4421-A5B5-3BFD0CA09E3E}" type="slidenum">
              <a:rPr lang="en-US"/>
              <a:pPr>
                <a:defRPr/>
              </a:pPr>
              <a:t>‹#›</a:t>
            </a:fld>
            <a:endParaRPr lang="en-US" dirty="0"/>
          </a:p>
        </p:txBody>
      </p:sp>
      <p:sp>
        <p:nvSpPr>
          <p:cNvPr id="3" name="Footer Placeholder 2"/>
          <p:cNvSpPr>
            <a:spLocks noGrp="1"/>
          </p:cNvSpPr>
          <p:nvPr>
            <p:ph type="ftr" sz="quarter" idx="27"/>
          </p:nvPr>
        </p:nvSpPr>
        <p:spPr/>
        <p:txBody>
          <a:bodyPr/>
          <a:lstStyle/>
          <a:p>
            <a:endParaRPr lang="en-US" dirty="0"/>
          </a:p>
        </p:txBody>
      </p:sp>
    </p:spTree>
    <p:extLst>
      <p:ext uri="{BB962C8B-B14F-4D97-AF65-F5344CB8AC3E}">
        <p14:creationId xmlns:p14="http://schemas.microsoft.com/office/powerpoint/2010/main" val="22361634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pen Layout W/ Takeaway">
    <p:spTree>
      <p:nvGrpSpPr>
        <p:cNvPr id="1" name=""/>
        <p:cNvGrpSpPr/>
        <p:nvPr/>
      </p:nvGrpSpPr>
      <p:grpSpPr>
        <a:xfrm>
          <a:off x="0" y="0"/>
          <a:ext cx="0" cy="0"/>
          <a:chOff x="0" y="0"/>
          <a:chExt cx="0" cy="0"/>
        </a:xfrm>
      </p:grpSpPr>
      <p:sp>
        <p:nvSpPr>
          <p:cNvPr id="2" name="Title 1"/>
          <p:cNvSpPr>
            <a:spLocks noGrp="1"/>
          </p:cNvSpPr>
          <p:nvPr>
            <p:ph type="title"/>
          </p:nvPr>
        </p:nvSpPr>
        <p:spPr>
          <a:xfrm>
            <a:off x="714240" y="357189"/>
            <a:ext cx="10455164" cy="498475"/>
          </a:xfrm>
        </p:spPr>
        <p:txBody>
          <a:bodyPr/>
          <a:lstStyle/>
          <a:p>
            <a:r>
              <a:rPr lang="en-US"/>
              <a:t>Click to edit Master title style</a:t>
            </a:r>
            <a:endParaRPr lang="en-US" dirty="0"/>
          </a:p>
        </p:txBody>
      </p:sp>
      <p:sp>
        <p:nvSpPr>
          <p:cNvPr id="12" name="Text Placeholder 9"/>
          <p:cNvSpPr>
            <a:spLocks noGrp="1"/>
          </p:cNvSpPr>
          <p:nvPr>
            <p:ph type="body" sz="quarter" idx="15"/>
          </p:nvPr>
        </p:nvSpPr>
        <p:spPr>
          <a:xfrm>
            <a:off x="315384" y="6384610"/>
            <a:ext cx="11063816" cy="457200"/>
          </a:xfrm>
          <a:prstGeom prst="rect">
            <a:avLst/>
          </a:prstGeom>
        </p:spPr>
        <p:txBody>
          <a:bodyPr/>
          <a:lstStyle>
            <a:lvl1pPr marL="0" indent="0" algn="r">
              <a:buNone/>
              <a:defRPr sz="2400" b="1">
                <a:solidFill>
                  <a:schemeClr val="bg1"/>
                </a:solidFill>
              </a:defRPr>
            </a:lvl1pPr>
          </a:lstStyle>
          <a:p>
            <a:pPr lvl="0"/>
            <a:r>
              <a:rPr lang="en-US" dirty="0"/>
              <a:t>Click to edit Master text styles</a:t>
            </a:r>
          </a:p>
        </p:txBody>
      </p:sp>
      <p:sp>
        <p:nvSpPr>
          <p:cNvPr id="6" name="Slide Number Placeholder 2"/>
          <p:cNvSpPr>
            <a:spLocks noGrp="1"/>
          </p:cNvSpPr>
          <p:nvPr>
            <p:ph type="sldNum" sz="quarter" idx="16"/>
          </p:nvPr>
        </p:nvSpPr>
        <p:spPr/>
        <p:txBody>
          <a:bodyPr/>
          <a:lstStyle>
            <a:lvl1pPr>
              <a:defRPr sz="1100"/>
            </a:lvl1pPr>
          </a:lstStyle>
          <a:p>
            <a:pPr>
              <a:defRPr/>
            </a:pPr>
            <a:fld id="{528D6B90-B26E-4C9F-854B-7A7111C42F8C}" type="slidenum">
              <a:rPr lang="en-US"/>
              <a:pPr>
                <a:defRPr/>
              </a:pPr>
              <a:t>‹#›</a:t>
            </a:fld>
            <a:endParaRPr lang="en-US" dirty="0"/>
          </a:p>
        </p:txBody>
      </p:sp>
      <p:sp>
        <p:nvSpPr>
          <p:cNvPr id="7" name="Footer Placeholder 6"/>
          <p:cNvSpPr>
            <a:spLocks noGrp="1"/>
          </p:cNvSpPr>
          <p:nvPr>
            <p:ph type="ftr" sz="quarter" idx="17"/>
          </p:nvPr>
        </p:nvSpPr>
        <p:spPr/>
        <p:txBody>
          <a:bodyPr/>
          <a:lstStyle/>
          <a:p>
            <a:endParaRPr lang="en-US" dirty="0"/>
          </a:p>
        </p:txBody>
      </p:sp>
    </p:spTree>
    <p:extLst>
      <p:ext uri="{BB962C8B-B14F-4D97-AF65-F5344CB8AC3E}">
        <p14:creationId xmlns:p14="http://schemas.microsoft.com/office/powerpoint/2010/main" val="1818098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mple Text">
    <p:spTree>
      <p:nvGrpSpPr>
        <p:cNvPr id="1" name=""/>
        <p:cNvGrpSpPr/>
        <p:nvPr/>
      </p:nvGrpSpPr>
      <p:grpSpPr>
        <a:xfrm>
          <a:off x="0" y="0"/>
          <a:ext cx="0" cy="0"/>
          <a:chOff x="0" y="0"/>
          <a:chExt cx="0" cy="0"/>
        </a:xfrm>
      </p:grpSpPr>
      <p:sp>
        <p:nvSpPr>
          <p:cNvPr id="6" name="Title 1"/>
          <p:cNvSpPr>
            <a:spLocks noGrp="1"/>
          </p:cNvSpPr>
          <p:nvPr>
            <p:ph type="title"/>
          </p:nvPr>
        </p:nvSpPr>
        <p:spPr>
          <a:xfrm>
            <a:off x="686106" y="357809"/>
            <a:ext cx="10669812" cy="498611"/>
          </a:xfrm>
        </p:spPr>
        <p:txBody>
          <a:bodyPr/>
          <a:lstStyle>
            <a:lvl1pPr>
              <a:defRPr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sz="quarter" idx="10"/>
          </p:nvPr>
        </p:nvSpPr>
        <p:spPr>
          <a:xfrm>
            <a:off x="685800" y="1074737"/>
            <a:ext cx="10670117" cy="5308600"/>
          </a:xfrm>
          <a:prstGeom prst="rect">
            <a:avLst/>
          </a:prstGeom>
        </p:spPr>
        <p:txBody>
          <a:bodyPr>
            <a:normAutofit/>
          </a:bodyPr>
          <a:lstStyle>
            <a:lvl1pPr>
              <a:buClr>
                <a:schemeClr val="tx2"/>
              </a:buClr>
              <a:defRPr>
                <a:solidFill>
                  <a:schemeClr val="tx1"/>
                </a:solidFill>
              </a:defRPr>
            </a:lvl1pPr>
            <a:lvl2pPr marL="457189" indent="-169858">
              <a:buClr>
                <a:schemeClr val="accent2"/>
              </a:buClr>
              <a:defRPr>
                <a:solidFill>
                  <a:schemeClr val="tx1"/>
                </a:solidFill>
              </a:defRPr>
            </a:lvl2pPr>
            <a:lvl3pPr marL="804843" indent="-177796">
              <a:buClr>
                <a:schemeClr val="accent2"/>
              </a:buClr>
              <a:defRPr>
                <a:solidFill>
                  <a:schemeClr val="tx1"/>
                </a:solidFill>
              </a:defRPr>
            </a:lvl3pPr>
            <a:lvl4pPr marL="1201709" indent="-168270">
              <a:buClr>
                <a:schemeClr val="accent2"/>
              </a:buClr>
              <a:buFontTx/>
              <a:buChar char="-"/>
              <a:defRPr sz="1400">
                <a:solidFill>
                  <a:schemeClr val="tx1"/>
                </a:solidFill>
              </a:defRPr>
            </a:lvl4pPr>
            <a:lvl5pPr marL="1719220" indent="-177796">
              <a:buClr>
                <a:schemeClr val="accent2"/>
              </a:buCl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1"/>
          </p:nvPr>
        </p:nvSpPr>
        <p:spPr/>
        <p:txBody>
          <a:bodyPr/>
          <a:lstStyle>
            <a:lvl1pPr>
              <a:defRPr/>
            </a:lvl1pPr>
          </a:lstStyle>
          <a:p>
            <a:fld id="{C5F41727-D927-44E0-B700-9C2DE0322D68}"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901693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mple Text and subtitle">
    <p:spTree>
      <p:nvGrpSpPr>
        <p:cNvPr id="1" name=""/>
        <p:cNvGrpSpPr/>
        <p:nvPr/>
      </p:nvGrpSpPr>
      <p:grpSpPr>
        <a:xfrm>
          <a:off x="0" y="0"/>
          <a:ext cx="0" cy="0"/>
          <a:chOff x="0" y="0"/>
          <a:chExt cx="0" cy="0"/>
        </a:xfrm>
      </p:grpSpPr>
      <p:sp>
        <p:nvSpPr>
          <p:cNvPr id="6" name="Title 1"/>
          <p:cNvSpPr>
            <a:spLocks noGrp="1"/>
          </p:cNvSpPr>
          <p:nvPr>
            <p:ph type="title"/>
          </p:nvPr>
        </p:nvSpPr>
        <p:spPr>
          <a:xfrm>
            <a:off x="686106" y="357809"/>
            <a:ext cx="10669812" cy="498611"/>
          </a:xfrm>
        </p:spPr>
        <p:txBody>
          <a:bodyPr/>
          <a:lstStyle>
            <a:lvl1pPr>
              <a:defRPr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sz="quarter" idx="10"/>
          </p:nvPr>
        </p:nvSpPr>
        <p:spPr>
          <a:xfrm>
            <a:off x="685800" y="1486731"/>
            <a:ext cx="10670117" cy="4896607"/>
          </a:xfrm>
          <a:prstGeom prst="rect">
            <a:avLst/>
          </a:prstGeom>
        </p:spPr>
        <p:txBody>
          <a:bodyPr>
            <a:normAutofit/>
          </a:bodyPr>
          <a:lstStyle>
            <a:lvl1pPr>
              <a:buClr>
                <a:schemeClr val="tx2"/>
              </a:buClr>
              <a:defRPr>
                <a:solidFill>
                  <a:schemeClr val="tx1"/>
                </a:solidFill>
              </a:defRPr>
            </a:lvl1pPr>
            <a:lvl2pPr marL="457189" indent="-169858">
              <a:buClr>
                <a:schemeClr val="accent2"/>
              </a:buClr>
              <a:defRPr>
                <a:solidFill>
                  <a:schemeClr val="tx1"/>
                </a:solidFill>
              </a:defRPr>
            </a:lvl2pPr>
            <a:lvl3pPr marL="804843" indent="-177796">
              <a:buClr>
                <a:schemeClr val="accent2"/>
              </a:buClr>
              <a:defRPr>
                <a:solidFill>
                  <a:schemeClr val="tx1"/>
                </a:solidFill>
              </a:defRPr>
            </a:lvl3pPr>
            <a:lvl4pPr marL="1201709" indent="-168270">
              <a:buClr>
                <a:schemeClr val="accent2"/>
              </a:buClr>
              <a:buFontTx/>
              <a:buChar char="-"/>
              <a:defRPr sz="1400">
                <a:solidFill>
                  <a:schemeClr val="tx1"/>
                </a:solidFill>
              </a:defRPr>
            </a:lvl4pPr>
            <a:lvl5pPr marL="1719220" indent="-177796">
              <a:buClr>
                <a:schemeClr val="accent2"/>
              </a:buCl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1"/>
          </p:nvPr>
        </p:nvSpPr>
        <p:spPr/>
        <p:txBody>
          <a:bodyPr/>
          <a:lstStyle>
            <a:lvl1pPr>
              <a:defRPr/>
            </a:lvl1pPr>
          </a:lstStyle>
          <a:p>
            <a:fld id="{C5F41727-D927-44E0-B700-9C2DE0322D68}" type="slidenum">
              <a:rPr lang="en-US" altLang="en-US">
                <a:solidFill>
                  <a:srgbClr val="FFFFFF"/>
                </a:solidFill>
              </a:rPr>
              <a:pPr/>
              <a:t>‹#›</a:t>
            </a:fld>
            <a:endParaRPr lang="en-US" altLang="en-US">
              <a:solidFill>
                <a:srgbClr val="FFFFFF"/>
              </a:solidFill>
            </a:endParaRPr>
          </a:p>
        </p:txBody>
      </p:sp>
      <p:sp>
        <p:nvSpPr>
          <p:cNvPr id="5" name="Text Placeholder 4"/>
          <p:cNvSpPr>
            <a:spLocks noGrp="1"/>
          </p:cNvSpPr>
          <p:nvPr>
            <p:ph type="body" sz="quarter" idx="12"/>
          </p:nvPr>
        </p:nvSpPr>
        <p:spPr>
          <a:xfrm>
            <a:off x="685801" y="965201"/>
            <a:ext cx="10669588" cy="412751"/>
          </a:xfrm>
          <a:prstGeom prst="rect">
            <a:avLst/>
          </a:prstGeom>
        </p:spPr>
        <p:txBody>
          <a:bodyPr/>
          <a:lstStyle>
            <a:lvl1pPr marL="0" indent="0">
              <a:buNone/>
              <a:defRPr b="1">
                <a:solidFill>
                  <a:schemeClr val="tx2"/>
                </a:solidFill>
              </a:defRPr>
            </a:lvl1pPr>
          </a:lstStyle>
          <a:p>
            <a:pPr lvl="0"/>
            <a:r>
              <a:rPr lang="en-US" dirty="0"/>
              <a:t>Click to edit Master text styles</a:t>
            </a:r>
          </a:p>
        </p:txBody>
      </p:sp>
    </p:spTree>
    <p:extLst>
      <p:ext uri="{BB962C8B-B14F-4D97-AF65-F5344CB8AC3E}">
        <p14:creationId xmlns:p14="http://schemas.microsoft.com/office/powerpoint/2010/main" val="2813964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mple Text">
    <p:spTree>
      <p:nvGrpSpPr>
        <p:cNvPr id="1" name=""/>
        <p:cNvGrpSpPr/>
        <p:nvPr/>
      </p:nvGrpSpPr>
      <p:grpSpPr>
        <a:xfrm>
          <a:off x="0" y="0"/>
          <a:ext cx="0" cy="0"/>
          <a:chOff x="0" y="0"/>
          <a:chExt cx="0" cy="0"/>
        </a:xfrm>
      </p:grpSpPr>
      <p:sp>
        <p:nvSpPr>
          <p:cNvPr id="6" name="Title 1"/>
          <p:cNvSpPr>
            <a:spLocks noGrp="1"/>
          </p:cNvSpPr>
          <p:nvPr>
            <p:ph type="title"/>
          </p:nvPr>
        </p:nvSpPr>
        <p:spPr>
          <a:xfrm>
            <a:off x="714568" y="357810"/>
            <a:ext cx="10507948" cy="498610"/>
          </a:xfrm>
        </p:spPr>
        <p:txBody>
          <a:bodyPr/>
          <a:lstStyle>
            <a:lvl1pPr>
              <a:defRPr baseline="0">
                <a:solidFill>
                  <a:schemeClr val="tx1"/>
                </a:solidFill>
              </a:defRPr>
            </a:lvl1pPr>
          </a:lstStyle>
          <a:p>
            <a:r>
              <a:rPr lang="en-US"/>
              <a:t>Click to edit Master title style</a:t>
            </a:r>
            <a:endParaRPr lang="en-US" dirty="0"/>
          </a:p>
        </p:txBody>
      </p:sp>
      <p:sp>
        <p:nvSpPr>
          <p:cNvPr id="5" name="Content Placeholder 4"/>
          <p:cNvSpPr>
            <a:spLocks noGrp="1"/>
          </p:cNvSpPr>
          <p:nvPr>
            <p:ph sz="quarter" idx="12"/>
          </p:nvPr>
        </p:nvSpPr>
        <p:spPr>
          <a:xfrm>
            <a:off x="714568" y="1005840"/>
            <a:ext cx="10507947" cy="5053316"/>
          </a:xfrm>
          <a:prstGeom prst="rect">
            <a:avLst/>
          </a:prstGeom>
        </p:spPr>
        <p:txBody>
          <a:bodyPr/>
          <a:lstStyle>
            <a:lvl1pPr>
              <a:buClr>
                <a:schemeClr val="accent1"/>
              </a:buClr>
              <a:defRPr/>
            </a:lvl1pPr>
            <a:lvl2pPr>
              <a:buClr>
                <a:schemeClr val="accent3"/>
              </a:buClr>
              <a:defRPr/>
            </a:lvl2pPr>
            <a:lvl3pPr>
              <a:buClr>
                <a:schemeClr val="accent3"/>
              </a:buClr>
              <a:defRPr/>
            </a:lvl3pPr>
            <a:lvl4pPr marL="1600200" indent="-228600">
              <a:buClr>
                <a:schemeClr val="accent3"/>
              </a:buClr>
              <a:buFont typeface="Arial" panose="020B0604020202020204" pitchFamily="34" charset="0"/>
              <a:buChar char="-"/>
              <a:defRPr sz="1400">
                <a:latin typeface="Arial" panose="020B0604020202020204" pitchFamily="34" charset="0"/>
                <a:cs typeface="Arial" panose="020B0604020202020204" pitchFamily="34" charset="0"/>
              </a:defRPr>
            </a:lvl4pPr>
            <a:lvl5pPr>
              <a:buClr>
                <a:schemeClr val="accent3"/>
              </a:buCl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3"/>
          </p:nvPr>
        </p:nvSpPr>
        <p:spPr/>
        <p:txBody>
          <a:bodyPr/>
          <a:lstStyle>
            <a:lvl1pPr>
              <a:defRPr/>
            </a:lvl1pPr>
          </a:lstStyle>
          <a:p>
            <a:pPr>
              <a:defRPr/>
            </a:pPr>
            <a:fld id="{65C380C9-3062-4F1D-A521-BEC000498A55}" type="slidenum">
              <a:rPr lang="en-US"/>
              <a:pPr>
                <a:defRPr/>
              </a:pPr>
              <a:t>‹#›</a:t>
            </a:fld>
            <a:endParaRPr lang="en-US" dirty="0"/>
          </a:p>
        </p:txBody>
      </p:sp>
      <p:sp>
        <p:nvSpPr>
          <p:cNvPr id="2" name="Footer Placeholder 1"/>
          <p:cNvSpPr>
            <a:spLocks noGrp="1"/>
          </p:cNvSpPr>
          <p:nvPr>
            <p:ph type="ftr" sz="quarter" idx="14"/>
          </p:nvPr>
        </p:nvSpPr>
        <p:spPr/>
        <p:txBody>
          <a:bodyPr/>
          <a:lstStyle/>
          <a:p>
            <a:endParaRPr lang="en-US" dirty="0"/>
          </a:p>
        </p:txBody>
      </p:sp>
    </p:spTree>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imple Text with Takeaway">
    <p:spTree>
      <p:nvGrpSpPr>
        <p:cNvPr id="1" name=""/>
        <p:cNvGrpSpPr/>
        <p:nvPr/>
      </p:nvGrpSpPr>
      <p:grpSpPr>
        <a:xfrm>
          <a:off x="0" y="0"/>
          <a:ext cx="0" cy="0"/>
          <a:chOff x="0" y="0"/>
          <a:chExt cx="0" cy="0"/>
        </a:xfrm>
      </p:grpSpPr>
      <p:sp>
        <p:nvSpPr>
          <p:cNvPr id="5" name="Round Single Corner Rectangle 1"/>
          <p:cNvSpPr>
            <a:spLocks noChangeAspect="1"/>
          </p:cNvSpPr>
          <p:nvPr/>
        </p:nvSpPr>
        <p:spPr>
          <a:xfrm rot="5400000">
            <a:off x="10369296" y="1"/>
            <a:ext cx="1828800" cy="1828723"/>
          </a:xfrm>
          <a:custGeom>
            <a:avLst/>
            <a:gdLst>
              <a:gd name="connsiteX0" fmla="*/ 0 w 1371600"/>
              <a:gd name="connsiteY0" fmla="*/ 0 h 1532236"/>
              <a:gd name="connsiteX1" fmla="*/ 1142995 w 1371600"/>
              <a:gd name="connsiteY1" fmla="*/ 0 h 1532236"/>
              <a:gd name="connsiteX2" fmla="*/ 1371600 w 1371600"/>
              <a:gd name="connsiteY2" fmla="*/ 228605 h 1532236"/>
              <a:gd name="connsiteX3" fmla="*/ 1371600 w 1371600"/>
              <a:gd name="connsiteY3" fmla="*/ 1532236 h 1532236"/>
              <a:gd name="connsiteX4" fmla="*/ 0 w 1371600"/>
              <a:gd name="connsiteY4" fmla="*/ 1532236 h 1532236"/>
              <a:gd name="connsiteX5" fmla="*/ 0 w 1371600"/>
              <a:gd name="connsiteY5" fmla="*/ 0 h 1532236"/>
              <a:gd name="connsiteX0" fmla="*/ 0 w 1371600"/>
              <a:gd name="connsiteY0" fmla="*/ 0 h 1532236"/>
              <a:gd name="connsiteX1" fmla="*/ 1142995 w 1371600"/>
              <a:gd name="connsiteY1" fmla="*/ 0 h 1532236"/>
              <a:gd name="connsiteX2" fmla="*/ 1371600 w 1371600"/>
              <a:gd name="connsiteY2" fmla="*/ 228605 h 1532236"/>
              <a:gd name="connsiteX3" fmla="*/ 0 w 1371600"/>
              <a:gd name="connsiteY3" fmla="*/ 1532236 h 1532236"/>
              <a:gd name="connsiteX4" fmla="*/ 0 w 1371600"/>
              <a:gd name="connsiteY4"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8 h 1532244"/>
              <a:gd name="connsiteX1" fmla="*/ 1142995 w 1142995"/>
              <a:gd name="connsiteY1" fmla="*/ 8 h 1532244"/>
              <a:gd name="connsiteX2" fmla="*/ 0 w 1142995"/>
              <a:gd name="connsiteY2" fmla="*/ 1532244 h 1532244"/>
              <a:gd name="connsiteX3" fmla="*/ 0 w 1142995"/>
              <a:gd name="connsiteY3" fmla="*/ 8 h 1532244"/>
              <a:gd name="connsiteX0" fmla="*/ 0 w 1142995"/>
              <a:gd name="connsiteY0" fmla="*/ 9 h 1532245"/>
              <a:gd name="connsiteX1" fmla="*/ 1142995 w 1142995"/>
              <a:gd name="connsiteY1" fmla="*/ 9 h 1532245"/>
              <a:gd name="connsiteX2" fmla="*/ 0 w 1142995"/>
              <a:gd name="connsiteY2" fmla="*/ 1532245 h 1532245"/>
              <a:gd name="connsiteX3" fmla="*/ 0 w 1142995"/>
              <a:gd name="connsiteY3" fmla="*/ 9 h 1532245"/>
              <a:gd name="connsiteX0" fmla="*/ 0 w 1142995"/>
              <a:gd name="connsiteY0" fmla="*/ 9 h 1532245"/>
              <a:gd name="connsiteX1" fmla="*/ 1142995 w 1142995"/>
              <a:gd name="connsiteY1" fmla="*/ 9 h 1532245"/>
              <a:gd name="connsiteX2" fmla="*/ 0 w 1142995"/>
              <a:gd name="connsiteY2" fmla="*/ 1532245 h 1532245"/>
              <a:gd name="connsiteX3" fmla="*/ 0 w 1142995"/>
              <a:gd name="connsiteY3" fmla="*/ 9 h 1532245"/>
              <a:gd name="connsiteX0" fmla="*/ 0 w 1142995"/>
              <a:gd name="connsiteY0" fmla="*/ 9 h 1532245"/>
              <a:gd name="connsiteX1" fmla="*/ 1142995 w 1142995"/>
              <a:gd name="connsiteY1" fmla="*/ 9 h 1532245"/>
              <a:gd name="connsiteX2" fmla="*/ 0 w 1142995"/>
              <a:gd name="connsiteY2" fmla="*/ 1532245 h 1532245"/>
              <a:gd name="connsiteX3" fmla="*/ 0 w 1142995"/>
              <a:gd name="connsiteY3" fmla="*/ 9 h 1532245"/>
              <a:gd name="connsiteX0" fmla="*/ 4012 w 1147007"/>
              <a:gd name="connsiteY0" fmla="*/ 9 h 1532245"/>
              <a:gd name="connsiteX1" fmla="*/ 1147007 w 1147007"/>
              <a:gd name="connsiteY1" fmla="*/ 9 h 1532245"/>
              <a:gd name="connsiteX2" fmla="*/ 4012 w 1147007"/>
              <a:gd name="connsiteY2" fmla="*/ 1532245 h 1532245"/>
              <a:gd name="connsiteX3" fmla="*/ 4012 w 1147007"/>
              <a:gd name="connsiteY3" fmla="*/ 9 h 1532245"/>
              <a:gd name="connsiteX0" fmla="*/ 0 w 1142995"/>
              <a:gd name="connsiteY0" fmla="*/ 9 h 1532245"/>
              <a:gd name="connsiteX1" fmla="*/ 1142995 w 1142995"/>
              <a:gd name="connsiteY1" fmla="*/ 9 h 1532245"/>
              <a:gd name="connsiteX2" fmla="*/ 0 w 1142995"/>
              <a:gd name="connsiteY2" fmla="*/ 1532245 h 1532245"/>
              <a:gd name="connsiteX3" fmla="*/ 0 w 1142995"/>
              <a:gd name="connsiteY3" fmla="*/ 9 h 1532245"/>
              <a:gd name="connsiteX0" fmla="*/ 0 w 1142995"/>
              <a:gd name="connsiteY0" fmla="*/ 64 h 1532300"/>
              <a:gd name="connsiteX1" fmla="*/ 1142995 w 1142995"/>
              <a:gd name="connsiteY1" fmla="*/ 64 h 1532300"/>
              <a:gd name="connsiteX2" fmla="*/ 0 w 1142995"/>
              <a:gd name="connsiteY2" fmla="*/ 1532300 h 1532300"/>
              <a:gd name="connsiteX3" fmla="*/ 0 w 1142995"/>
              <a:gd name="connsiteY3" fmla="*/ 64 h 1532300"/>
              <a:gd name="connsiteX0" fmla="*/ 0 w 1142995"/>
              <a:gd name="connsiteY0" fmla="*/ 64 h 1532300"/>
              <a:gd name="connsiteX1" fmla="*/ 1142995 w 1142995"/>
              <a:gd name="connsiteY1" fmla="*/ 64 h 1532300"/>
              <a:gd name="connsiteX2" fmla="*/ 0 w 1142995"/>
              <a:gd name="connsiteY2" fmla="*/ 1532300 h 1532300"/>
              <a:gd name="connsiteX3" fmla="*/ 0 w 1142995"/>
              <a:gd name="connsiteY3" fmla="*/ 64 h 1532300"/>
              <a:gd name="connsiteX0" fmla="*/ 0 w 1142995"/>
              <a:gd name="connsiteY0" fmla="*/ 76 h 1532312"/>
              <a:gd name="connsiteX1" fmla="*/ 1142995 w 1142995"/>
              <a:gd name="connsiteY1" fmla="*/ 76 h 1532312"/>
              <a:gd name="connsiteX2" fmla="*/ 0 w 1142995"/>
              <a:gd name="connsiteY2" fmla="*/ 1532312 h 1532312"/>
              <a:gd name="connsiteX3" fmla="*/ 0 w 1142995"/>
              <a:gd name="connsiteY3" fmla="*/ 76 h 1532312"/>
              <a:gd name="connsiteX0" fmla="*/ 0 w 1142995"/>
              <a:gd name="connsiteY0" fmla="*/ 83 h 1532319"/>
              <a:gd name="connsiteX1" fmla="*/ 1142995 w 1142995"/>
              <a:gd name="connsiteY1" fmla="*/ 83 h 1532319"/>
              <a:gd name="connsiteX2" fmla="*/ 0 w 1142995"/>
              <a:gd name="connsiteY2" fmla="*/ 1532319 h 1532319"/>
              <a:gd name="connsiteX3" fmla="*/ 0 w 1142995"/>
              <a:gd name="connsiteY3" fmla="*/ 83 h 1532319"/>
              <a:gd name="connsiteX0" fmla="*/ 0 w 1142995"/>
              <a:gd name="connsiteY0" fmla="*/ 87 h 1532323"/>
              <a:gd name="connsiteX1" fmla="*/ 1142995 w 1142995"/>
              <a:gd name="connsiteY1" fmla="*/ 87 h 1532323"/>
              <a:gd name="connsiteX2" fmla="*/ 0 w 1142995"/>
              <a:gd name="connsiteY2" fmla="*/ 1532323 h 1532323"/>
              <a:gd name="connsiteX3" fmla="*/ 0 w 1142995"/>
              <a:gd name="connsiteY3" fmla="*/ 87 h 1532323"/>
              <a:gd name="connsiteX0" fmla="*/ 0 w 1142995"/>
              <a:gd name="connsiteY0" fmla="*/ 87 h 1532323"/>
              <a:gd name="connsiteX1" fmla="*/ 1142995 w 1142995"/>
              <a:gd name="connsiteY1" fmla="*/ 87 h 1532323"/>
              <a:gd name="connsiteX2" fmla="*/ 0 w 1142995"/>
              <a:gd name="connsiteY2" fmla="*/ 1532323 h 1532323"/>
              <a:gd name="connsiteX3" fmla="*/ 0 w 1142995"/>
              <a:gd name="connsiteY3" fmla="*/ 87 h 1532323"/>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Lst>
            <a:ahLst/>
            <a:cxnLst>
              <a:cxn ang="0">
                <a:pos x="connsiteX0" y="connsiteY0"/>
              </a:cxn>
              <a:cxn ang="0">
                <a:pos x="connsiteX1" y="connsiteY1"/>
              </a:cxn>
              <a:cxn ang="0">
                <a:pos x="connsiteX2" y="connsiteY2"/>
              </a:cxn>
              <a:cxn ang="0">
                <a:pos x="connsiteX3" y="connsiteY3"/>
              </a:cxn>
            </a:cxnLst>
            <a:rect l="l" t="t" r="r" b="b"/>
            <a:pathLst>
              <a:path w="1142995" h="1532236">
                <a:moveTo>
                  <a:pt x="0" y="0"/>
                </a:moveTo>
                <a:lnTo>
                  <a:pt x="1142995" y="0"/>
                </a:lnTo>
                <a:cubicBezTo>
                  <a:pt x="511969" y="21249"/>
                  <a:pt x="3930" y="739945"/>
                  <a:pt x="0" y="1532236"/>
                </a:cubicBezTo>
                <a:cubicBezTo>
                  <a:pt x="4519" y="403311"/>
                  <a:pt x="0" y="510745"/>
                  <a:pt x="0" y="0"/>
                </a:cubicBezTo>
                <a:close/>
              </a:path>
            </a:pathLst>
          </a:custGeom>
          <a:solidFill>
            <a:schemeClr val="accent3"/>
          </a:solidFill>
          <a:ln w="9525" cmpd="sng">
            <a:noFill/>
          </a:ln>
          <a:effectLst>
            <a:innerShdw blurRad="127000" dist="25400" dir="2700000">
              <a:schemeClr val="accent3">
                <a:lumMod val="50000"/>
                <a:alpha val="40000"/>
              </a:schemeClr>
            </a:innerShdw>
          </a:effectLst>
        </p:spPr>
        <p:style>
          <a:lnRef idx="1">
            <a:schemeClr val="accent1"/>
          </a:lnRef>
          <a:fillRef idx="3">
            <a:schemeClr val="accent1"/>
          </a:fillRef>
          <a:effectRef idx="2">
            <a:schemeClr val="accent1"/>
          </a:effectRef>
          <a:fontRef idx="minor">
            <a:schemeClr val="lt1"/>
          </a:fontRef>
        </p:style>
        <p:txBody>
          <a:bodyPr anchor="ctr"/>
          <a:lstStyle/>
          <a:p>
            <a:pPr algn="ctr" defTabSz="457189">
              <a:defRPr/>
            </a:pPr>
            <a:r>
              <a:rPr lang="en-US">
                <a:solidFill>
                  <a:srgbClr val="FFFFFF"/>
                </a:solidFill>
              </a:rPr>
              <a:t> </a:t>
            </a:r>
          </a:p>
        </p:txBody>
      </p:sp>
      <p:sp>
        <p:nvSpPr>
          <p:cNvPr id="6" name="Rectangle 23"/>
          <p:cNvSpPr>
            <a:spLocks noChangeArrowheads="1"/>
          </p:cNvSpPr>
          <p:nvPr/>
        </p:nvSpPr>
        <p:spPr bwMode="auto">
          <a:xfrm>
            <a:off x="260351" y="6656389"/>
            <a:ext cx="2517036" cy="2000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defTabSz="457189" eaLnBrk="1" hangingPunct="1"/>
            <a:r>
              <a:rPr lang="en-US" altLang="en-US" sz="700">
                <a:solidFill>
                  <a:srgbClr val="707070"/>
                </a:solidFill>
                <a:cs typeface="Arial" panose="020B0604020202020204" pitchFamily="34" charset="0"/>
              </a:rPr>
              <a:t>© 2016 by Honeywell International Inc. All rights reserved. </a:t>
            </a:r>
          </a:p>
        </p:txBody>
      </p:sp>
      <p:pic>
        <p:nvPicPr>
          <p:cNvPr id="7" name="Picture 10" descr="\\localhost\Volumes\DMS-Server\Clients\Honeywell PPT \Honeywell - Freestanding Logos\Honeywell - Freestanding Logo RGB.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388600" y="6519863"/>
            <a:ext cx="1371600" cy="260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214314" y="6364288"/>
            <a:ext cx="11977687" cy="493712"/>
          </a:xfrm>
          <a:prstGeom prst="rect">
            <a:avLst/>
          </a:prstGeom>
          <a:solidFill>
            <a:schemeClr val="bg1"/>
          </a:solidFill>
          <a:ln w="9525"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89" eaLnBrk="1" fontAlgn="auto" hangingPunct="1">
              <a:spcBef>
                <a:spcPts val="0"/>
              </a:spcBef>
              <a:spcAft>
                <a:spcPts val="0"/>
              </a:spcAft>
              <a:defRPr/>
            </a:pPr>
            <a:endParaRPr lang="en-US">
              <a:solidFill>
                <a:srgbClr val="FFFFFF"/>
              </a:solidFill>
            </a:endParaRPr>
          </a:p>
        </p:txBody>
      </p:sp>
      <p:sp>
        <p:nvSpPr>
          <p:cNvPr id="9" name="Round Single Corner Rectangle 8"/>
          <p:cNvSpPr/>
          <p:nvPr userDrawn="1"/>
        </p:nvSpPr>
        <p:spPr>
          <a:xfrm>
            <a:off x="1" y="6364289"/>
            <a:ext cx="11583988" cy="504825"/>
          </a:xfrm>
          <a:prstGeom prst="round1Rect">
            <a:avLst>
              <a:gd name="adj" fmla="val 50000"/>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89" eaLnBrk="1" fontAlgn="auto" hangingPunct="1">
              <a:spcBef>
                <a:spcPts val="0"/>
              </a:spcBef>
              <a:spcAft>
                <a:spcPts val="0"/>
              </a:spcAft>
              <a:defRPr/>
            </a:pPr>
            <a:endParaRPr lang="en-US">
              <a:solidFill>
                <a:srgbClr val="FFFFFF"/>
              </a:solidFill>
            </a:endParaRPr>
          </a:p>
        </p:txBody>
      </p:sp>
      <p:sp>
        <p:nvSpPr>
          <p:cNvPr id="10" name="Rectangle 9"/>
          <p:cNvSpPr>
            <a:spLocks noChangeArrowheads="1"/>
          </p:cNvSpPr>
          <p:nvPr userDrawn="1"/>
        </p:nvSpPr>
        <p:spPr bwMode="auto">
          <a:xfrm>
            <a:off x="207964" y="6149975"/>
            <a:ext cx="2517036" cy="2000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defTabSz="457189" eaLnBrk="1" hangingPunct="1"/>
            <a:r>
              <a:rPr lang="en-US" altLang="en-US" sz="700">
                <a:solidFill>
                  <a:srgbClr val="707070"/>
                </a:solidFill>
                <a:cs typeface="Arial" panose="020B0604020202020204" pitchFamily="34" charset="0"/>
              </a:rPr>
              <a:t>© 2016 by Honeywell International Inc. All rights reserved. </a:t>
            </a:r>
          </a:p>
        </p:txBody>
      </p:sp>
      <p:sp>
        <p:nvSpPr>
          <p:cNvPr id="16" name="Title 1"/>
          <p:cNvSpPr>
            <a:spLocks noGrp="1"/>
          </p:cNvSpPr>
          <p:nvPr>
            <p:ph type="title"/>
          </p:nvPr>
        </p:nvSpPr>
        <p:spPr>
          <a:xfrm>
            <a:off x="686104" y="344558"/>
            <a:ext cx="10830680" cy="511863"/>
          </a:xfrm>
        </p:spPr>
        <p:txBody>
          <a:bodyPr/>
          <a:lstStyle/>
          <a:p>
            <a:r>
              <a:rPr lang="en-US" dirty="0"/>
              <a:t>Click to edit Master title style</a:t>
            </a:r>
          </a:p>
        </p:txBody>
      </p:sp>
      <p:sp>
        <p:nvSpPr>
          <p:cNvPr id="22" name="Text Placeholder 2"/>
          <p:cNvSpPr>
            <a:spLocks noGrp="1"/>
          </p:cNvSpPr>
          <p:nvPr>
            <p:ph type="body" sz="quarter" idx="16"/>
          </p:nvPr>
        </p:nvSpPr>
        <p:spPr>
          <a:xfrm>
            <a:off x="685800" y="1074739"/>
            <a:ext cx="10670117" cy="5059048"/>
          </a:xfrm>
          <a:prstGeom prst="rect">
            <a:avLst/>
          </a:prstGeom>
        </p:spPr>
        <p:txBody>
          <a:bodyPr>
            <a:normAutofit/>
          </a:bodyPr>
          <a:lstStyle>
            <a:lvl2pPr marL="457189" indent="-169858">
              <a:defRPr/>
            </a:lvl2pPr>
            <a:lvl3pPr marL="804843" indent="-177796">
              <a:defRPr/>
            </a:lvl3pPr>
            <a:lvl4pPr marL="1201709" indent="-168270">
              <a:buClr>
                <a:schemeClr val="tx1">
                  <a:lumMod val="50000"/>
                  <a:lumOff val="50000"/>
                </a:schemeClr>
              </a:buClr>
              <a:buFontTx/>
              <a:buChar char="-"/>
              <a:defRPr sz="1400"/>
            </a:lvl4pPr>
            <a:lvl5pPr marL="1719220" indent="-177796">
              <a:buClr>
                <a:schemeClr val="tx1">
                  <a:lumMod val="50000"/>
                  <a:lumOff val="50000"/>
                </a:schemeClr>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9"/>
          <p:cNvSpPr>
            <a:spLocks noGrp="1"/>
          </p:cNvSpPr>
          <p:nvPr>
            <p:ph type="body" sz="quarter" idx="15"/>
          </p:nvPr>
        </p:nvSpPr>
        <p:spPr>
          <a:xfrm>
            <a:off x="315384" y="6384611"/>
            <a:ext cx="11063816" cy="457200"/>
          </a:xfrm>
          <a:prstGeom prst="rect">
            <a:avLst/>
          </a:prstGeom>
        </p:spPr>
        <p:txBody>
          <a:bodyPr/>
          <a:lstStyle>
            <a:lvl1pPr marL="0" indent="0" algn="ctr">
              <a:buNone/>
              <a:defRPr sz="2400" b="1">
                <a:solidFill>
                  <a:schemeClr val="bg1"/>
                </a:solidFill>
              </a:defRPr>
            </a:lvl1pPr>
          </a:lstStyle>
          <a:p>
            <a:pPr lvl="0"/>
            <a:r>
              <a:rPr lang="en-US" dirty="0"/>
              <a:t>Click to edit Master text styles</a:t>
            </a:r>
          </a:p>
        </p:txBody>
      </p:sp>
      <p:sp>
        <p:nvSpPr>
          <p:cNvPr id="11" name="Slide Number Placeholder 5"/>
          <p:cNvSpPr>
            <a:spLocks noGrp="1"/>
          </p:cNvSpPr>
          <p:nvPr>
            <p:ph type="sldNum" sz="quarter" idx="17"/>
          </p:nvPr>
        </p:nvSpPr>
        <p:spPr/>
        <p:txBody>
          <a:bodyPr/>
          <a:lstStyle>
            <a:lvl1pPr>
              <a:defRPr/>
            </a:lvl1pPr>
          </a:lstStyle>
          <a:p>
            <a:fld id="{1C418C34-6FD0-4EA9-9AAE-CCE43143A22F}"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1680491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wo Column">
    <p:spTree>
      <p:nvGrpSpPr>
        <p:cNvPr id="1" name=""/>
        <p:cNvGrpSpPr/>
        <p:nvPr/>
      </p:nvGrpSpPr>
      <p:grpSpPr>
        <a:xfrm>
          <a:off x="0" y="0"/>
          <a:ext cx="0" cy="0"/>
          <a:chOff x="0" y="0"/>
          <a:chExt cx="0" cy="0"/>
        </a:xfrm>
      </p:grpSpPr>
      <p:sp>
        <p:nvSpPr>
          <p:cNvPr id="5" name="Round Single Corner Rectangle 1"/>
          <p:cNvSpPr>
            <a:spLocks noChangeAspect="1"/>
          </p:cNvSpPr>
          <p:nvPr/>
        </p:nvSpPr>
        <p:spPr>
          <a:xfrm rot="5400000">
            <a:off x="10369296" y="1"/>
            <a:ext cx="1828800" cy="1828723"/>
          </a:xfrm>
          <a:custGeom>
            <a:avLst/>
            <a:gdLst>
              <a:gd name="connsiteX0" fmla="*/ 0 w 1371600"/>
              <a:gd name="connsiteY0" fmla="*/ 0 h 1532236"/>
              <a:gd name="connsiteX1" fmla="*/ 1142995 w 1371600"/>
              <a:gd name="connsiteY1" fmla="*/ 0 h 1532236"/>
              <a:gd name="connsiteX2" fmla="*/ 1371600 w 1371600"/>
              <a:gd name="connsiteY2" fmla="*/ 228605 h 1532236"/>
              <a:gd name="connsiteX3" fmla="*/ 1371600 w 1371600"/>
              <a:gd name="connsiteY3" fmla="*/ 1532236 h 1532236"/>
              <a:gd name="connsiteX4" fmla="*/ 0 w 1371600"/>
              <a:gd name="connsiteY4" fmla="*/ 1532236 h 1532236"/>
              <a:gd name="connsiteX5" fmla="*/ 0 w 1371600"/>
              <a:gd name="connsiteY5" fmla="*/ 0 h 1532236"/>
              <a:gd name="connsiteX0" fmla="*/ 0 w 1371600"/>
              <a:gd name="connsiteY0" fmla="*/ 0 h 1532236"/>
              <a:gd name="connsiteX1" fmla="*/ 1142995 w 1371600"/>
              <a:gd name="connsiteY1" fmla="*/ 0 h 1532236"/>
              <a:gd name="connsiteX2" fmla="*/ 1371600 w 1371600"/>
              <a:gd name="connsiteY2" fmla="*/ 228605 h 1532236"/>
              <a:gd name="connsiteX3" fmla="*/ 0 w 1371600"/>
              <a:gd name="connsiteY3" fmla="*/ 1532236 h 1532236"/>
              <a:gd name="connsiteX4" fmla="*/ 0 w 1371600"/>
              <a:gd name="connsiteY4"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8 h 1532244"/>
              <a:gd name="connsiteX1" fmla="*/ 1142995 w 1142995"/>
              <a:gd name="connsiteY1" fmla="*/ 8 h 1532244"/>
              <a:gd name="connsiteX2" fmla="*/ 0 w 1142995"/>
              <a:gd name="connsiteY2" fmla="*/ 1532244 h 1532244"/>
              <a:gd name="connsiteX3" fmla="*/ 0 w 1142995"/>
              <a:gd name="connsiteY3" fmla="*/ 8 h 1532244"/>
              <a:gd name="connsiteX0" fmla="*/ 0 w 1142995"/>
              <a:gd name="connsiteY0" fmla="*/ 9 h 1532245"/>
              <a:gd name="connsiteX1" fmla="*/ 1142995 w 1142995"/>
              <a:gd name="connsiteY1" fmla="*/ 9 h 1532245"/>
              <a:gd name="connsiteX2" fmla="*/ 0 w 1142995"/>
              <a:gd name="connsiteY2" fmla="*/ 1532245 h 1532245"/>
              <a:gd name="connsiteX3" fmla="*/ 0 w 1142995"/>
              <a:gd name="connsiteY3" fmla="*/ 9 h 1532245"/>
              <a:gd name="connsiteX0" fmla="*/ 0 w 1142995"/>
              <a:gd name="connsiteY0" fmla="*/ 9 h 1532245"/>
              <a:gd name="connsiteX1" fmla="*/ 1142995 w 1142995"/>
              <a:gd name="connsiteY1" fmla="*/ 9 h 1532245"/>
              <a:gd name="connsiteX2" fmla="*/ 0 w 1142995"/>
              <a:gd name="connsiteY2" fmla="*/ 1532245 h 1532245"/>
              <a:gd name="connsiteX3" fmla="*/ 0 w 1142995"/>
              <a:gd name="connsiteY3" fmla="*/ 9 h 1532245"/>
              <a:gd name="connsiteX0" fmla="*/ 0 w 1142995"/>
              <a:gd name="connsiteY0" fmla="*/ 9 h 1532245"/>
              <a:gd name="connsiteX1" fmla="*/ 1142995 w 1142995"/>
              <a:gd name="connsiteY1" fmla="*/ 9 h 1532245"/>
              <a:gd name="connsiteX2" fmla="*/ 0 w 1142995"/>
              <a:gd name="connsiteY2" fmla="*/ 1532245 h 1532245"/>
              <a:gd name="connsiteX3" fmla="*/ 0 w 1142995"/>
              <a:gd name="connsiteY3" fmla="*/ 9 h 1532245"/>
              <a:gd name="connsiteX0" fmla="*/ 4012 w 1147007"/>
              <a:gd name="connsiteY0" fmla="*/ 9 h 1532245"/>
              <a:gd name="connsiteX1" fmla="*/ 1147007 w 1147007"/>
              <a:gd name="connsiteY1" fmla="*/ 9 h 1532245"/>
              <a:gd name="connsiteX2" fmla="*/ 4012 w 1147007"/>
              <a:gd name="connsiteY2" fmla="*/ 1532245 h 1532245"/>
              <a:gd name="connsiteX3" fmla="*/ 4012 w 1147007"/>
              <a:gd name="connsiteY3" fmla="*/ 9 h 1532245"/>
              <a:gd name="connsiteX0" fmla="*/ 0 w 1142995"/>
              <a:gd name="connsiteY0" fmla="*/ 9 h 1532245"/>
              <a:gd name="connsiteX1" fmla="*/ 1142995 w 1142995"/>
              <a:gd name="connsiteY1" fmla="*/ 9 h 1532245"/>
              <a:gd name="connsiteX2" fmla="*/ 0 w 1142995"/>
              <a:gd name="connsiteY2" fmla="*/ 1532245 h 1532245"/>
              <a:gd name="connsiteX3" fmla="*/ 0 w 1142995"/>
              <a:gd name="connsiteY3" fmla="*/ 9 h 1532245"/>
              <a:gd name="connsiteX0" fmla="*/ 0 w 1142995"/>
              <a:gd name="connsiteY0" fmla="*/ 64 h 1532300"/>
              <a:gd name="connsiteX1" fmla="*/ 1142995 w 1142995"/>
              <a:gd name="connsiteY1" fmla="*/ 64 h 1532300"/>
              <a:gd name="connsiteX2" fmla="*/ 0 w 1142995"/>
              <a:gd name="connsiteY2" fmla="*/ 1532300 h 1532300"/>
              <a:gd name="connsiteX3" fmla="*/ 0 w 1142995"/>
              <a:gd name="connsiteY3" fmla="*/ 64 h 1532300"/>
              <a:gd name="connsiteX0" fmla="*/ 0 w 1142995"/>
              <a:gd name="connsiteY0" fmla="*/ 64 h 1532300"/>
              <a:gd name="connsiteX1" fmla="*/ 1142995 w 1142995"/>
              <a:gd name="connsiteY1" fmla="*/ 64 h 1532300"/>
              <a:gd name="connsiteX2" fmla="*/ 0 w 1142995"/>
              <a:gd name="connsiteY2" fmla="*/ 1532300 h 1532300"/>
              <a:gd name="connsiteX3" fmla="*/ 0 w 1142995"/>
              <a:gd name="connsiteY3" fmla="*/ 64 h 1532300"/>
              <a:gd name="connsiteX0" fmla="*/ 0 w 1142995"/>
              <a:gd name="connsiteY0" fmla="*/ 76 h 1532312"/>
              <a:gd name="connsiteX1" fmla="*/ 1142995 w 1142995"/>
              <a:gd name="connsiteY1" fmla="*/ 76 h 1532312"/>
              <a:gd name="connsiteX2" fmla="*/ 0 w 1142995"/>
              <a:gd name="connsiteY2" fmla="*/ 1532312 h 1532312"/>
              <a:gd name="connsiteX3" fmla="*/ 0 w 1142995"/>
              <a:gd name="connsiteY3" fmla="*/ 76 h 1532312"/>
              <a:gd name="connsiteX0" fmla="*/ 0 w 1142995"/>
              <a:gd name="connsiteY0" fmla="*/ 83 h 1532319"/>
              <a:gd name="connsiteX1" fmla="*/ 1142995 w 1142995"/>
              <a:gd name="connsiteY1" fmla="*/ 83 h 1532319"/>
              <a:gd name="connsiteX2" fmla="*/ 0 w 1142995"/>
              <a:gd name="connsiteY2" fmla="*/ 1532319 h 1532319"/>
              <a:gd name="connsiteX3" fmla="*/ 0 w 1142995"/>
              <a:gd name="connsiteY3" fmla="*/ 83 h 1532319"/>
              <a:gd name="connsiteX0" fmla="*/ 0 w 1142995"/>
              <a:gd name="connsiteY0" fmla="*/ 87 h 1532323"/>
              <a:gd name="connsiteX1" fmla="*/ 1142995 w 1142995"/>
              <a:gd name="connsiteY1" fmla="*/ 87 h 1532323"/>
              <a:gd name="connsiteX2" fmla="*/ 0 w 1142995"/>
              <a:gd name="connsiteY2" fmla="*/ 1532323 h 1532323"/>
              <a:gd name="connsiteX3" fmla="*/ 0 w 1142995"/>
              <a:gd name="connsiteY3" fmla="*/ 87 h 1532323"/>
              <a:gd name="connsiteX0" fmla="*/ 0 w 1142995"/>
              <a:gd name="connsiteY0" fmla="*/ 87 h 1532323"/>
              <a:gd name="connsiteX1" fmla="*/ 1142995 w 1142995"/>
              <a:gd name="connsiteY1" fmla="*/ 87 h 1532323"/>
              <a:gd name="connsiteX2" fmla="*/ 0 w 1142995"/>
              <a:gd name="connsiteY2" fmla="*/ 1532323 h 1532323"/>
              <a:gd name="connsiteX3" fmla="*/ 0 w 1142995"/>
              <a:gd name="connsiteY3" fmla="*/ 87 h 1532323"/>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Lst>
            <a:ahLst/>
            <a:cxnLst>
              <a:cxn ang="0">
                <a:pos x="connsiteX0" y="connsiteY0"/>
              </a:cxn>
              <a:cxn ang="0">
                <a:pos x="connsiteX1" y="connsiteY1"/>
              </a:cxn>
              <a:cxn ang="0">
                <a:pos x="connsiteX2" y="connsiteY2"/>
              </a:cxn>
              <a:cxn ang="0">
                <a:pos x="connsiteX3" y="connsiteY3"/>
              </a:cxn>
            </a:cxnLst>
            <a:rect l="l" t="t" r="r" b="b"/>
            <a:pathLst>
              <a:path w="1142995" h="1532236">
                <a:moveTo>
                  <a:pt x="0" y="0"/>
                </a:moveTo>
                <a:lnTo>
                  <a:pt x="1142995" y="0"/>
                </a:lnTo>
                <a:cubicBezTo>
                  <a:pt x="511969" y="21249"/>
                  <a:pt x="3930" y="739945"/>
                  <a:pt x="0" y="1532236"/>
                </a:cubicBezTo>
                <a:cubicBezTo>
                  <a:pt x="4519" y="403311"/>
                  <a:pt x="0" y="510745"/>
                  <a:pt x="0" y="0"/>
                </a:cubicBezTo>
                <a:close/>
              </a:path>
            </a:pathLst>
          </a:custGeom>
          <a:solidFill>
            <a:schemeClr val="accent3"/>
          </a:solidFill>
          <a:ln w="9525" cmpd="sng">
            <a:noFill/>
          </a:ln>
          <a:effectLst>
            <a:innerShdw blurRad="127000" dist="25400" dir="2700000">
              <a:schemeClr val="accent3">
                <a:lumMod val="50000"/>
                <a:alpha val="40000"/>
              </a:schemeClr>
            </a:innerShdw>
          </a:effectLst>
        </p:spPr>
        <p:style>
          <a:lnRef idx="1">
            <a:schemeClr val="accent1"/>
          </a:lnRef>
          <a:fillRef idx="3">
            <a:schemeClr val="accent1"/>
          </a:fillRef>
          <a:effectRef idx="2">
            <a:schemeClr val="accent1"/>
          </a:effectRef>
          <a:fontRef idx="minor">
            <a:schemeClr val="lt1"/>
          </a:fontRef>
        </p:style>
        <p:txBody>
          <a:bodyPr anchor="ctr"/>
          <a:lstStyle/>
          <a:p>
            <a:pPr algn="ctr" defTabSz="457189">
              <a:defRPr/>
            </a:pPr>
            <a:r>
              <a:rPr lang="en-US">
                <a:solidFill>
                  <a:srgbClr val="FFFFFF"/>
                </a:solidFill>
              </a:rPr>
              <a:t> </a:t>
            </a:r>
          </a:p>
        </p:txBody>
      </p:sp>
      <p:sp>
        <p:nvSpPr>
          <p:cNvPr id="6" name="Rectangle 23"/>
          <p:cNvSpPr>
            <a:spLocks noChangeArrowheads="1"/>
          </p:cNvSpPr>
          <p:nvPr/>
        </p:nvSpPr>
        <p:spPr bwMode="auto">
          <a:xfrm>
            <a:off x="260351" y="6656389"/>
            <a:ext cx="2517036" cy="2000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defTabSz="457189" eaLnBrk="1" hangingPunct="1"/>
            <a:r>
              <a:rPr lang="en-US" altLang="en-US" sz="700">
                <a:solidFill>
                  <a:srgbClr val="707070"/>
                </a:solidFill>
                <a:cs typeface="Arial" panose="020B0604020202020204" pitchFamily="34" charset="0"/>
              </a:rPr>
              <a:t>© 2016 by Honeywell International Inc. All rights reserved. </a:t>
            </a:r>
          </a:p>
        </p:txBody>
      </p:sp>
      <p:pic>
        <p:nvPicPr>
          <p:cNvPr id="7" name="Picture 10" descr="\\localhost\Volumes\DMS-Server\Clients\Honeywell PPT \Honeywell - Freestanding Logos\Honeywell - Freestanding Logo RGB.png"/>
          <p:cNvPicPr>
            <a:picLocks noChangeAspect="1"/>
          </p:cNvPicPr>
          <p:nvPr/>
        </p:nvPicPr>
        <p:blipFill>
          <a:blip r:embed="rId2" r:link="rId3" cstate="email">
            <a:extLst>
              <a:ext uri="{28A0092B-C50C-407E-A947-70E740481C1C}">
                <a14:useLocalDpi xmlns:a14="http://schemas.microsoft.com/office/drawing/2010/main"/>
              </a:ext>
            </a:extLst>
          </a:blip>
          <a:srcRect/>
          <a:stretch>
            <a:fillRect/>
          </a:stretch>
        </p:blipFill>
        <p:spPr bwMode="auto">
          <a:xfrm>
            <a:off x="10388600" y="6519863"/>
            <a:ext cx="1371600" cy="260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userDrawn="1"/>
        </p:nvCxnSpPr>
        <p:spPr>
          <a:xfrm>
            <a:off x="6105526" y="993776"/>
            <a:ext cx="11113" cy="5484813"/>
          </a:xfrm>
          <a:prstGeom prst="line">
            <a:avLst/>
          </a:prstGeom>
          <a:ln w="9525"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p:nvPr>
        </p:nvSpPr>
        <p:spPr>
          <a:xfrm>
            <a:off x="686105" y="357809"/>
            <a:ext cx="10839859" cy="498611"/>
          </a:xfrm>
        </p:spPr>
        <p:txBody>
          <a:bodyPr/>
          <a:lstStyle/>
          <a:p>
            <a:r>
              <a:rPr lang="en-US" dirty="0"/>
              <a:t>Click to edit Master title style</a:t>
            </a:r>
          </a:p>
        </p:txBody>
      </p:sp>
      <p:sp>
        <p:nvSpPr>
          <p:cNvPr id="17" name="Text Placeholder 2"/>
          <p:cNvSpPr>
            <a:spLocks noGrp="1"/>
          </p:cNvSpPr>
          <p:nvPr>
            <p:ph type="body" sz="quarter" idx="12"/>
          </p:nvPr>
        </p:nvSpPr>
        <p:spPr>
          <a:xfrm>
            <a:off x="685801" y="1074737"/>
            <a:ext cx="5308547" cy="5308600"/>
          </a:xfrm>
          <a:prstGeom prst="rect">
            <a:avLst/>
          </a:prstGeom>
        </p:spPr>
        <p:txBody>
          <a:bodyPr>
            <a:normAutofit/>
          </a:bodyPr>
          <a:lstStyle>
            <a:lvl1pPr>
              <a:buClr>
                <a:schemeClr val="tx2"/>
              </a:buClr>
              <a:defRPr/>
            </a:lvl1pPr>
            <a:lvl2pPr marL="457189" indent="-169858">
              <a:buClr>
                <a:schemeClr val="accent2"/>
              </a:buClr>
              <a:defRPr/>
            </a:lvl2pPr>
            <a:lvl3pPr marL="804843" indent="-177796">
              <a:buClr>
                <a:schemeClr val="accent2"/>
              </a:buClr>
              <a:defRPr/>
            </a:lvl3pPr>
            <a:lvl4pPr marL="1201709" indent="-168270">
              <a:buClr>
                <a:schemeClr val="accent2"/>
              </a:buClr>
              <a:buFontTx/>
              <a:buChar char="-"/>
              <a:defRPr sz="1400"/>
            </a:lvl4pPr>
            <a:lvl5pPr marL="1719220" indent="-177796">
              <a:buClr>
                <a:schemeClr val="accent2"/>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2"/>
          <p:cNvSpPr>
            <a:spLocks noGrp="1"/>
          </p:cNvSpPr>
          <p:nvPr>
            <p:ph type="body" sz="quarter" idx="13"/>
          </p:nvPr>
        </p:nvSpPr>
        <p:spPr>
          <a:xfrm>
            <a:off x="6217721" y="1074737"/>
            <a:ext cx="5308547" cy="5308600"/>
          </a:xfrm>
          <a:prstGeom prst="rect">
            <a:avLst/>
          </a:prstGeom>
        </p:spPr>
        <p:txBody>
          <a:bodyPr>
            <a:normAutofit/>
          </a:bodyPr>
          <a:lstStyle>
            <a:lvl1pPr>
              <a:buClr>
                <a:schemeClr val="tx2"/>
              </a:buClr>
              <a:defRPr/>
            </a:lvl1pPr>
            <a:lvl2pPr marL="457189" indent="-169858">
              <a:buClr>
                <a:schemeClr val="accent2"/>
              </a:buClr>
              <a:defRPr/>
            </a:lvl2pPr>
            <a:lvl3pPr marL="804843" indent="-177796">
              <a:buClr>
                <a:schemeClr val="accent2"/>
              </a:buClr>
              <a:defRPr/>
            </a:lvl3pPr>
            <a:lvl4pPr marL="1201709" indent="-168270">
              <a:buClr>
                <a:schemeClr val="accent2"/>
              </a:buClr>
              <a:buFontTx/>
              <a:buChar char="-"/>
              <a:defRPr sz="1400"/>
            </a:lvl4pPr>
            <a:lvl5pPr marL="1719220" indent="-177796">
              <a:buClr>
                <a:schemeClr val="accent2"/>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14"/>
          </p:nvPr>
        </p:nvSpPr>
        <p:spPr/>
        <p:txBody>
          <a:bodyPr/>
          <a:lstStyle>
            <a:lvl1pPr>
              <a:defRPr/>
            </a:lvl1pPr>
          </a:lstStyle>
          <a:p>
            <a:fld id="{D7FDB892-BFC0-45FF-ACD9-6F0A9BF3E2C2}"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8571311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wo Column with Takeaway">
    <p:spTree>
      <p:nvGrpSpPr>
        <p:cNvPr id="1" name=""/>
        <p:cNvGrpSpPr/>
        <p:nvPr/>
      </p:nvGrpSpPr>
      <p:grpSpPr>
        <a:xfrm>
          <a:off x="0" y="0"/>
          <a:ext cx="0" cy="0"/>
          <a:chOff x="0" y="0"/>
          <a:chExt cx="0" cy="0"/>
        </a:xfrm>
      </p:grpSpPr>
      <p:sp>
        <p:nvSpPr>
          <p:cNvPr id="6" name="Round Single Corner Rectangle 1"/>
          <p:cNvSpPr>
            <a:spLocks noChangeAspect="1"/>
          </p:cNvSpPr>
          <p:nvPr/>
        </p:nvSpPr>
        <p:spPr>
          <a:xfrm rot="5400000">
            <a:off x="10369296" y="1"/>
            <a:ext cx="1828800" cy="1828723"/>
          </a:xfrm>
          <a:custGeom>
            <a:avLst/>
            <a:gdLst>
              <a:gd name="connsiteX0" fmla="*/ 0 w 1371600"/>
              <a:gd name="connsiteY0" fmla="*/ 0 h 1532236"/>
              <a:gd name="connsiteX1" fmla="*/ 1142995 w 1371600"/>
              <a:gd name="connsiteY1" fmla="*/ 0 h 1532236"/>
              <a:gd name="connsiteX2" fmla="*/ 1371600 w 1371600"/>
              <a:gd name="connsiteY2" fmla="*/ 228605 h 1532236"/>
              <a:gd name="connsiteX3" fmla="*/ 1371600 w 1371600"/>
              <a:gd name="connsiteY3" fmla="*/ 1532236 h 1532236"/>
              <a:gd name="connsiteX4" fmla="*/ 0 w 1371600"/>
              <a:gd name="connsiteY4" fmla="*/ 1532236 h 1532236"/>
              <a:gd name="connsiteX5" fmla="*/ 0 w 1371600"/>
              <a:gd name="connsiteY5" fmla="*/ 0 h 1532236"/>
              <a:gd name="connsiteX0" fmla="*/ 0 w 1371600"/>
              <a:gd name="connsiteY0" fmla="*/ 0 h 1532236"/>
              <a:gd name="connsiteX1" fmla="*/ 1142995 w 1371600"/>
              <a:gd name="connsiteY1" fmla="*/ 0 h 1532236"/>
              <a:gd name="connsiteX2" fmla="*/ 1371600 w 1371600"/>
              <a:gd name="connsiteY2" fmla="*/ 228605 h 1532236"/>
              <a:gd name="connsiteX3" fmla="*/ 0 w 1371600"/>
              <a:gd name="connsiteY3" fmla="*/ 1532236 h 1532236"/>
              <a:gd name="connsiteX4" fmla="*/ 0 w 1371600"/>
              <a:gd name="connsiteY4"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8 h 1532244"/>
              <a:gd name="connsiteX1" fmla="*/ 1142995 w 1142995"/>
              <a:gd name="connsiteY1" fmla="*/ 8 h 1532244"/>
              <a:gd name="connsiteX2" fmla="*/ 0 w 1142995"/>
              <a:gd name="connsiteY2" fmla="*/ 1532244 h 1532244"/>
              <a:gd name="connsiteX3" fmla="*/ 0 w 1142995"/>
              <a:gd name="connsiteY3" fmla="*/ 8 h 1532244"/>
              <a:gd name="connsiteX0" fmla="*/ 0 w 1142995"/>
              <a:gd name="connsiteY0" fmla="*/ 9 h 1532245"/>
              <a:gd name="connsiteX1" fmla="*/ 1142995 w 1142995"/>
              <a:gd name="connsiteY1" fmla="*/ 9 h 1532245"/>
              <a:gd name="connsiteX2" fmla="*/ 0 w 1142995"/>
              <a:gd name="connsiteY2" fmla="*/ 1532245 h 1532245"/>
              <a:gd name="connsiteX3" fmla="*/ 0 w 1142995"/>
              <a:gd name="connsiteY3" fmla="*/ 9 h 1532245"/>
              <a:gd name="connsiteX0" fmla="*/ 0 w 1142995"/>
              <a:gd name="connsiteY0" fmla="*/ 9 h 1532245"/>
              <a:gd name="connsiteX1" fmla="*/ 1142995 w 1142995"/>
              <a:gd name="connsiteY1" fmla="*/ 9 h 1532245"/>
              <a:gd name="connsiteX2" fmla="*/ 0 w 1142995"/>
              <a:gd name="connsiteY2" fmla="*/ 1532245 h 1532245"/>
              <a:gd name="connsiteX3" fmla="*/ 0 w 1142995"/>
              <a:gd name="connsiteY3" fmla="*/ 9 h 1532245"/>
              <a:gd name="connsiteX0" fmla="*/ 0 w 1142995"/>
              <a:gd name="connsiteY0" fmla="*/ 9 h 1532245"/>
              <a:gd name="connsiteX1" fmla="*/ 1142995 w 1142995"/>
              <a:gd name="connsiteY1" fmla="*/ 9 h 1532245"/>
              <a:gd name="connsiteX2" fmla="*/ 0 w 1142995"/>
              <a:gd name="connsiteY2" fmla="*/ 1532245 h 1532245"/>
              <a:gd name="connsiteX3" fmla="*/ 0 w 1142995"/>
              <a:gd name="connsiteY3" fmla="*/ 9 h 1532245"/>
              <a:gd name="connsiteX0" fmla="*/ 4012 w 1147007"/>
              <a:gd name="connsiteY0" fmla="*/ 9 h 1532245"/>
              <a:gd name="connsiteX1" fmla="*/ 1147007 w 1147007"/>
              <a:gd name="connsiteY1" fmla="*/ 9 h 1532245"/>
              <a:gd name="connsiteX2" fmla="*/ 4012 w 1147007"/>
              <a:gd name="connsiteY2" fmla="*/ 1532245 h 1532245"/>
              <a:gd name="connsiteX3" fmla="*/ 4012 w 1147007"/>
              <a:gd name="connsiteY3" fmla="*/ 9 h 1532245"/>
              <a:gd name="connsiteX0" fmla="*/ 0 w 1142995"/>
              <a:gd name="connsiteY0" fmla="*/ 9 h 1532245"/>
              <a:gd name="connsiteX1" fmla="*/ 1142995 w 1142995"/>
              <a:gd name="connsiteY1" fmla="*/ 9 h 1532245"/>
              <a:gd name="connsiteX2" fmla="*/ 0 w 1142995"/>
              <a:gd name="connsiteY2" fmla="*/ 1532245 h 1532245"/>
              <a:gd name="connsiteX3" fmla="*/ 0 w 1142995"/>
              <a:gd name="connsiteY3" fmla="*/ 9 h 1532245"/>
              <a:gd name="connsiteX0" fmla="*/ 0 w 1142995"/>
              <a:gd name="connsiteY0" fmla="*/ 64 h 1532300"/>
              <a:gd name="connsiteX1" fmla="*/ 1142995 w 1142995"/>
              <a:gd name="connsiteY1" fmla="*/ 64 h 1532300"/>
              <a:gd name="connsiteX2" fmla="*/ 0 w 1142995"/>
              <a:gd name="connsiteY2" fmla="*/ 1532300 h 1532300"/>
              <a:gd name="connsiteX3" fmla="*/ 0 w 1142995"/>
              <a:gd name="connsiteY3" fmla="*/ 64 h 1532300"/>
              <a:gd name="connsiteX0" fmla="*/ 0 w 1142995"/>
              <a:gd name="connsiteY0" fmla="*/ 64 h 1532300"/>
              <a:gd name="connsiteX1" fmla="*/ 1142995 w 1142995"/>
              <a:gd name="connsiteY1" fmla="*/ 64 h 1532300"/>
              <a:gd name="connsiteX2" fmla="*/ 0 w 1142995"/>
              <a:gd name="connsiteY2" fmla="*/ 1532300 h 1532300"/>
              <a:gd name="connsiteX3" fmla="*/ 0 w 1142995"/>
              <a:gd name="connsiteY3" fmla="*/ 64 h 1532300"/>
              <a:gd name="connsiteX0" fmla="*/ 0 w 1142995"/>
              <a:gd name="connsiteY0" fmla="*/ 76 h 1532312"/>
              <a:gd name="connsiteX1" fmla="*/ 1142995 w 1142995"/>
              <a:gd name="connsiteY1" fmla="*/ 76 h 1532312"/>
              <a:gd name="connsiteX2" fmla="*/ 0 w 1142995"/>
              <a:gd name="connsiteY2" fmla="*/ 1532312 h 1532312"/>
              <a:gd name="connsiteX3" fmla="*/ 0 w 1142995"/>
              <a:gd name="connsiteY3" fmla="*/ 76 h 1532312"/>
              <a:gd name="connsiteX0" fmla="*/ 0 w 1142995"/>
              <a:gd name="connsiteY0" fmla="*/ 83 h 1532319"/>
              <a:gd name="connsiteX1" fmla="*/ 1142995 w 1142995"/>
              <a:gd name="connsiteY1" fmla="*/ 83 h 1532319"/>
              <a:gd name="connsiteX2" fmla="*/ 0 w 1142995"/>
              <a:gd name="connsiteY2" fmla="*/ 1532319 h 1532319"/>
              <a:gd name="connsiteX3" fmla="*/ 0 w 1142995"/>
              <a:gd name="connsiteY3" fmla="*/ 83 h 1532319"/>
              <a:gd name="connsiteX0" fmla="*/ 0 w 1142995"/>
              <a:gd name="connsiteY0" fmla="*/ 87 h 1532323"/>
              <a:gd name="connsiteX1" fmla="*/ 1142995 w 1142995"/>
              <a:gd name="connsiteY1" fmla="*/ 87 h 1532323"/>
              <a:gd name="connsiteX2" fmla="*/ 0 w 1142995"/>
              <a:gd name="connsiteY2" fmla="*/ 1532323 h 1532323"/>
              <a:gd name="connsiteX3" fmla="*/ 0 w 1142995"/>
              <a:gd name="connsiteY3" fmla="*/ 87 h 1532323"/>
              <a:gd name="connsiteX0" fmla="*/ 0 w 1142995"/>
              <a:gd name="connsiteY0" fmla="*/ 87 h 1532323"/>
              <a:gd name="connsiteX1" fmla="*/ 1142995 w 1142995"/>
              <a:gd name="connsiteY1" fmla="*/ 87 h 1532323"/>
              <a:gd name="connsiteX2" fmla="*/ 0 w 1142995"/>
              <a:gd name="connsiteY2" fmla="*/ 1532323 h 1532323"/>
              <a:gd name="connsiteX3" fmla="*/ 0 w 1142995"/>
              <a:gd name="connsiteY3" fmla="*/ 87 h 1532323"/>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Lst>
            <a:ahLst/>
            <a:cxnLst>
              <a:cxn ang="0">
                <a:pos x="connsiteX0" y="connsiteY0"/>
              </a:cxn>
              <a:cxn ang="0">
                <a:pos x="connsiteX1" y="connsiteY1"/>
              </a:cxn>
              <a:cxn ang="0">
                <a:pos x="connsiteX2" y="connsiteY2"/>
              </a:cxn>
              <a:cxn ang="0">
                <a:pos x="connsiteX3" y="connsiteY3"/>
              </a:cxn>
            </a:cxnLst>
            <a:rect l="l" t="t" r="r" b="b"/>
            <a:pathLst>
              <a:path w="1142995" h="1532236">
                <a:moveTo>
                  <a:pt x="0" y="0"/>
                </a:moveTo>
                <a:lnTo>
                  <a:pt x="1142995" y="0"/>
                </a:lnTo>
                <a:cubicBezTo>
                  <a:pt x="511969" y="21249"/>
                  <a:pt x="3930" y="739945"/>
                  <a:pt x="0" y="1532236"/>
                </a:cubicBezTo>
                <a:cubicBezTo>
                  <a:pt x="4519" y="403311"/>
                  <a:pt x="0" y="510745"/>
                  <a:pt x="0" y="0"/>
                </a:cubicBezTo>
                <a:close/>
              </a:path>
            </a:pathLst>
          </a:custGeom>
          <a:solidFill>
            <a:schemeClr val="accent3"/>
          </a:solidFill>
          <a:ln w="9525" cmpd="sng">
            <a:noFill/>
          </a:ln>
          <a:effectLst>
            <a:innerShdw blurRad="127000" dist="25400" dir="2700000">
              <a:schemeClr val="accent3">
                <a:lumMod val="50000"/>
                <a:alpha val="40000"/>
              </a:schemeClr>
            </a:innerShdw>
          </a:effectLst>
        </p:spPr>
        <p:style>
          <a:lnRef idx="1">
            <a:schemeClr val="accent1"/>
          </a:lnRef>
          <a:fillRef idx="3">
            <a:schemeClr val="accent1"/>
          </a:fillRef>
          <a:effectRef idx="2">
            <a:schemeClr val="accent1"/>
          </a:effectRef>
          <a:fontRef idx="minor">
            <a:schemeClr val="lt1"/>
          </a:fontRef>
        </p:style>
        <p:txBody>
          <a:bodyPr anchor="ctr"/>
          <a:lstStyle/>
          <a:p>
            <a:pPr algn="ctr" defTabSz="457189">
              <a:defRPr/>
            </a:pPr>
            <a:r>
              <a:rPr lang="en-US">
                <a:solidFill>
                  <a:srgbClr val="FFFFFF"/>
                </a:solidFill>
              </a:rPr>
              <a:t> </a:t>
            </a:r>
          </a:p>
        </p:txBody>
      </p:sp>
      <p:sp>
        <p:nvSpPr>
          <p:cNvPr id="7" name="Rectangle 23"/>
          <p:cNvSpPr>
            <a:spLocks noChangeArrowheads="1"/>
          </p:cNvSpPr>
          <p:nvPr/>
        </p:nvSpPr>
        <p:spPr bwMode="auto">
          <a:xfrm>
            <a:off x="260351" y="6656389"/>
            <a:ext cx="2517036" cy="2000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defTabSz="457189" eaLnBrk="1" hangingPunct="1"/>
            <a:r>
              <a:rPr lang="en-US" altLang="en-US" sz="700">
                <a:solidFill>
                  <a:srgbClr val="707070"/>
                </a:solidFill>
                <a:cs typeface="Arial" panose="020B0604020202020204" pitchFamily="34" charset="0"/>
              </a:rPr>
              <a:t>© 2016 by Honeywell International Inc. All rights reserved. </a:t>
            </a:r>
          </a:p>
        </p:txBody>
      </p:sp>
      <p:pic>
        <p:nvPicPr>
          <p:cNvPr id="8" name="Picture 10" descr="\\localhost\Volumes\DMS-Server\Clients\Honeywell PPT \Honeywell - Freestanding Logos\Honeywell - Freestanding Logo RGB.png"/>
          <p:cNvPicPr>
            <a:picLocks noChangeAspect="1"/>
          </p:cNvPicPr>
          <p:nvPr/>
        </p:nvPicPr>
        <p:blipFill>
          <a:blip r:embed="rId2" r:link="rId3" cstate="email">
            <a:extLst>
              <a:ext uri="{28A0092B-C50C-407E-A947-70E740481C1C}">
                <a14:useLocalDpi xmlns:a14="http://schemas.microsoft.com/office/drawing/2010/main"/>
              </a:ext>
            </a:extLst>
          </a:blip>
          <a:srcRect/>
          <a:stretch>
            <a:fillRect/>
          </a:stretch>
        </p:blipFill>
        <p:spPr bwMode="auto">
          <a:xfrm>
            <a:off x="10388600" y="6519863"/>
            <a:ext cx="1371600" cy="260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a:xfrm>
            <a:off x="11147426" y="6218239"/>
            <a:ext cx="771525" cy="623887"/>
          </a:xfrm>
          <a:prstGeom prst="rect">
            <a:avLst/>
          </a:prstGeom>
          <a:solidFill>
            <a:schemeClr val="bg1"/>
          </a:solidFill>
          <a:ln w="9525"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89">
              <a:defRPr/>
            </a:pPr>
            <a:endParaRPr lang="en-US">
              <a:solidFill>
                <a:srgbClr val="FFFFFF"/>
              </a:solidFill>
            </a:endParaRPr>
          </a:p>
        </p:txBody>
      </p:sp>
      <p:cxnSp>
        <p:nvCxnSpPr>
          <p:cNvPr id="11" name="Straight Connector 10"/>
          <p:cNvCxnSpPr/>
          <p:nvPr userDrawn="1"/>
        </p:nvCxnSpPr>
        <p:spPr>
          <a:xfrm>
            <a:off x="6105526" y="993777"/>
            <a:ext cx="11113" cy="5224463"/>
          </a:xfrm>
          <a:prstGeom prst="line">
            <a:avLst/>
          </a:prstGeom>
          <a:ln w="9525"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a:spLocks noChangeArrowheads="1"/>
          </p:cNvSpPr>
          <p:nvPr userDrawn="1"/>
        </p:nvSpPr>
        <p:spPr bwMode="auto">
          <a:xfrm>
            <a:off x="207964" y="6149975"/>
            <a:ext cx="2517036" cy="2000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defTabSz="457189" eaLnBrk="1" hangingPunct="1"/>
            <a:r>
              <a:rPr lang="en-US" altLang="en-US" sz="700">
                <a:solidFill>
                  <a:srgbClr val="707070"/>
                </a:solidFill>
                <a:cs typeface="Arial" panose="020B0604020202020204" pitchFamily="34" charset="0"/>
              </a:rPr>
              <a:t>© 2015 by Honeywell International Inc. All rights reserved. </a:t>
            </a:r>
          </a:p>
        </p:txBody>
      </p:sp>
      <p:sp>
        <p:nvSpPr>
          <p:cNvPr id="13" name="Round Single Corner Rectangle 12"/>
          <p:cNvSpPr/>
          <p:nvPr userDrawn="1"/>
        </p:nvSpPr>
        <p:spPr>
          <a:xfrm>
            <a:off x="1" y="6364289"/>
            <a:ext cx="11583988" cy="504825"/>
          </a:xfrm>
          <a:prstGeom prst="round1Rect">
            <a:avLst>
              <a:gd name="adj" fmla="val 50000"/>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89" eaLnBrk="1" fontAlgn="auto" hangingPunct="1">
              <a:spcBef>
                <a:spcPts val="0"/>
              </a:spcBef>
              <a:spcAft>
                <a:spcPts val="0"/>
              </a:spcAft>
              <a:defRPr/>
            </a:pPr>
            <a:endParaRPr lang="en-US">
              <a:solidFill>
                <a:srgbClr val="FFFFFF"/>
              </a:solidFill>
            </a:endParaRPr>
          </a:p>
        </p:txBody>
      </p:sp>
      <p:sp>
        <p:nvSpPr>
          <p:cNvPr id="2" name="Title 1"/>
          <p:cNvSpPr>
            <a:spLocks noGrp="1"/>
          </p:cNvSpPr>
          <p:nvPr>
            <p:ph type="title"/>
          </p:nvPr>
        </p:nvSpPr>
        <p:spPr/>
        <p:txBody>
          <a:bodyPr/>
          <a:lstStyle/>
          <a:p>
            <a:r>
              <a:rPr lang="en-US"/>
              <a:t>Click to edit Master title style</a:t>
            </a:r>
          </a:p>
        </p:txBody>
      </p:sp>
      <p:sp>
        <p:nvSpPr>
          <p:cNvPr id="4" name="Text Placeholder 2"/>
          <p:cNvSpPr>
            <a:spLocks noGrp="1"/>
          </p:cNvSpPr>
          <p:nvPr>
            <p:ph type="body" sz="quarter" idx="12"/>
          </p:nvPr>
        </p:nvSpPr>
        <p:spPr>
          <a:xfrm>
            <a:off x="685801" y="1074738"/>
            <a:ext cx="5308547" cy="5075239"/>
          </a:xfrm>
          <a:prstGeom prst="rect">
            <a:avLst/>
          </a:prstGeom>
        </p:spPr>
        <p:txBody>
          <a:bodyPr>
            <a:normAutofit/>
          </a:bodyPr>
          <a:lstStyle>
            <a:lvl1pPr>
              <a:buClr>
                <a:schemeClr val="tx2"/>
              </a:buClr>
              <a:defRPr/>
            </a:lvl1pPr>
            <a:lvl2pPr marL="457189" indent="-169858">
              <a:buClr>
                <a:schemeClr val="accent2"/>
              </a:buClr>
              <a:defRPr/>
            </a:lvl2pPr>
            <a:lvl3pPr marL="804843" indent="-177796">
              <a:buClr>
                <a:schemeClr val="accent2"/>
              </a:buClr>
              <a:defRPr/>
            </a:lvl3pPr>
            <a:lvl4pPr marL="1201709" indent="-168270">
              <a:buClr>
                <a:schemeClr val="accent2"/>
              </a:buClr>
              <a:buFontTx/>
              <a:buChar char="-"/>
              <a:defRPr sz="1400"/>
            </a:lvl4pPr>
            <a:lvl5pPr marL="1719220" indent="-177796">
              <a:buClr>
                <a:schemeClr val="accent2"/>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2"/>
          <p:cNvSpPr>
            <a:spLocks noGrp="1"/>
          </p:cNvSpPr>
          <p:nvPr>
            <p:ph type="body" sz="quarter" idx="13"/>
          </p:nvPr>
        </p:nvSpPr>
        <p:spPr>
          <a:xfrm>
            <a:off x="6217721" y="1074738"/>
            <a:ext cx="5308547" cy="5075239"/>
          </a:xfrm>
          <a:prstGeom prst="rect">
            <a:avLst/>
          </a:prstGeom>
        </p:spPr>
        <p:txBody>
          <a:bodyPr>
            <a:normAutofit/>
          </a:bodyPr>
          <a:lstStyle>
            <a:lvl1pPr>
              <a:buClr>
                <a:schemeClr val="tx2"/>
              </a:buClr>
              <a:defRPr/>
            </a:lvl1pPr>
            <a:lvl2pPr marL="457189" indent="-169858">
              <a:buClr>
                <a:schemeClr val="accent2"/>
              </a:buClr>
              <a:defRPr/>
            </a:lvl2pPr>
            <a:lvl3pPr marL="804843" indent="-177796">
              <a:buClr>
                <a:schemeClr val="accent2"/>
              </a:buClr>
              <a:defRPr/>
            </a:lvl3pPr>
            <a:lvl4pPr marL="1201709" indent="-168270">
              <a:buClr>
                <a:schemeClr val="accent2"/>
              </a:buClr>
              <a:buFontTx/>
              <a:buChar char="-"/>
              <a:defRPr sz="1400"/>
            </a:lvl4pPr>
            <a:lvl5pPr marL="1719220" indent="-177796">
              <a:buClr>
                <a:schemeClr val="accent2"/>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315384" y="6384611"/>
            <a:ext cx="11063816" cy="457200"/>
          </a:xfrm>
          <a:prstGeom prst="rect">
            <a:avLst/>
          </a:prstGeom>
        </p:spPr>
        <p:txBody>
          <a:bodyPr/>
          <a:lstStyle>
            <a:lvl1pPr marL="0" indent="0" algn="ctr">
              <a:buNone/>
              <a:defRPr sz="2400" b="1">
                <a:solidFill>
                  <a:schemeClr val="bg1"/>
                </a:solidFill>
              </a:defRPr>
            </a:lvl1pPr>
          </a:lstStyle>
          <a:p>
            <a:pPr lvl="0"/>
            <a:r>
              <a:rPr lang="en-US" dirty="0"/>
              <a:t>Click to edit Master text styles</a:t>
            </a:r>
          </a:p>
        </p:txBody>
      </p:sp>
      <p:sp>
        <p:nvSpPr>
          <p:cNvPr id="14" name="Slide Number Placeholder 2"/>
          <p:cNvSpPr>
            <a:spLocks noGrp="1"/>
          </p:cNvSpPr>
          <p:nvPr>
            <p:ph type="sldNum" sz="quarter" idx="16"/>
          </p:nvPr>
        </p:nvSpPr>
        <p:spPr/>
        <p:txBody>
          <a:bodyPr/>
          <a:lstStyle>
            <a:lvl1pPr>
              <a:defRPr/>
            </a:lvl1pPr>
          </a:lstStyle>
          <a:p>
            <a:fld id="{7ACFD7CA-9D3C-470B-897E-2DF047FCFD1D}"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6515657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4-Up Layout">
    <p:spTree>
      <p:nvGrpSpPr>
        <p:cNvPr id="1" name=""/>
        <p:cNvGrpSpPr/>
        <p:nvPr/>
      </p:nvGrpSpPr>
      <p:grpSpPr>
        <a:xfrm>
          <a:off x="0" y="0"/>
          <a:ext cx="0" cy="0"/>
          <a:chOff x="0" y="0"/>
          <a:chExt cx="0" cy="0"/>
        </a:xfrm>
      </p:grpSpPr>
      <p:sp>
        <p:nvSpPr>
          <p:cNvPr id="7" name="Round Single Corner Rectangle 1"/>
          <p:cNvSpPr>
            <a:spLocks noChangeAspect="1"/>
          </p:cNvSpPr>
          <p:nvPr/>
        </p:nvSpPr>
        <p:spPr>
          <a:xfrm rot="5400000">
            <a:off x="10369296" y="1"/>
            <a:ext cx="1828800" cy="1828723"/>
          </a:xfrm>
          <a:custGeom>
            <a:avLst/>
            <a:gdLst>
              <a:gd name="connsiteX0" fmla="*/ 0 w 1371600"/>
              <a:gd name="connsiteY0" fmla="*/ 0 h 1532236"/>
              <a:gd name="connsiteX1" fmla="*/ 1142995 w 1371600"/>
              <a:gd name="connsiteY1" fmla="*/ 0 h 1532236"/>
              <a:gd name="connsiteX2" fmla="*/ 1371600 w 1371600"/>
              <a:gd name="connsiteY2" fmla="*/ 228605 h 1532236"/>
              <a:gd name="connsiteX3" fmla="*/ 1371600 w 1371600"/>
              <a:gd name="connsiteY3" fmla="*/ 1532236 h 1532236"/>
              <a:gd name="connsiteX4" fmla="*/ 0 w 1371600"/>
              <a:gd name="connsiteY4" fmla="*/ 1532236 h 1532236"/>
              <a:gd name="connsiteX5" fmla="*/ 0 w 1371600"/>
              <a:gd name="connsiteY5" fmla="*/ 0 h 1532236"/>
              <a:gd name="connsiteX0" fmla="*/ 0 w 1371600"/>
              <a:gd name="connsiteY0" fmla="*/ 0 h 1532236"/>
              <a:gd name="connsiteX1" fmla="*/ 1142995 w 1371600"/>
              <a:gd name="connsiteY1" fmla="*/ 0 h 1532236"/>
              <a:gd name="connsiteX2" fmla="*/ 1371600 w 1371600"/>
              <a:gd name="connsiteY2" fmla="*/ 228605 h 1532236"/>
              <a:gd name="connsiteX3" fmla="*/ 0 w 1371600"/>
              <a:gd name="connsiteY3" fmla="*/ 1532236 h 1532236"/>
              <a:gd name="connsiteX4" fmla="*/ 0 w 1371600"/>
              <a:gd name="connsiteY4"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8 h 1532244"/>
              <a:gd name="connsiteX1" fmla="*/ 1142995 w 1142995"/>
              <a:gd name="connsiteY1" fmla="*/ 8 h 1532244"/>
              <a:gd name="connsiteX2" fmla="*/ 0 w 1142995"/>
              <a:gd name="connsiteY2" fmla="*/ 1532244 h 1532244"/>
              <a:gd name="connsiteX3" fmla="*/ 0 w 1142995"/>
              <a:gd name="connsiteY3" fmla="*/ 8 h 1532244"/>
              <a:gd name="connsiteX0" fmla="*/ 0 w 1142995"/>
              <a:gd name="connsiteY0" fmla="*/ 9 h 1532245"/>
              <a:gd name="connsiteX1" fmla="*/ 1142995 w 1142995"/>
              <a:gd name="connsiteY1" fmla="*/ 9 h 1532245"/>
              <a:gd name="connsiteX2" fmla="*/ 0 w 1142995"/>
              <a:gd name="connsiteY2" fmla="*/ 1532245 h 1532245"/>
              <a:gd name="connsiteX3" fmla="*/ 0 w 1142995"/>
              <a:gd name="connsiteY3" fmla="*/ 9 h 1532245"/>
              <a:gd name="connsiteX0" fmla="*/ 0 w 1142995"/>
              <a:gd name="connsiteY0" fmla="*/ 9 h 1532245"/>
              <a:gd name="connsiteX1" fmla="*/ 1142995 w 1142995"/>
              <a:gd name="connsiteY1" fmla="*/ 9 h 1532245"/>
              <a:gd name="connsiteX2" fmla="*/ 0 w 1142995"/>
              <a:gd name="connsiteY2" fmla="*/ 1532245 h 1532245"/>
              <a:gd name="connsiteX3" fmla="*/ 0 w 1142995"/>
              <a:gd name="connsiteY3" fmla="*/ 9 h 1532245"/>
              <a:gd name="connsiteX0" fmla="*/ 0 w 1142995"/>
              <a:gd name="connsiteY0" fmla="*/ 9 h 1532245"/>
              <a:gd name="connsiteX1" fmla="*/ 1142995 w 1142995"/>
              <a:gd name="connsiteY1" fmla="*/ 9 h 1532245"/>
              <a:gd name="connsiteX2" fmla="*/ 0 w 1142995"/>
              <a:gd name="connsiteY2" fmla="*/ 1532245 h 1532245"/>
              <a:gd name="connsiteX3" fmla="*/ 0 w 1142995"/>
              <a:gd name="connsiteY3" fmla="*/ 9 h 1532245"/>
              <a:gd name="connsiteX0" fmla="*/ 4012 w 1147007"/>
              <a:gd name="connsiteY0" fmla="*/ 9 h 1532245"/>
              <a:gd name="connsiteX1" fmla="*/ 1147007 w 1147007"/>
              <a:gd name="connsiteY1" fmla="*/ 9 h 1532245"/>
              <a:gd name="connsiteX2" fmla="*/ 4012 w 1147007"/>
              <a:gd name="connsiteY2" fmla="*/ 1532245 h 1532245"/>
              <a:gd name="connsiteX3" fmla="*/ 4012 w 1147007"/>
              <a:gd name="connsiteY3" fmla="*/ 9 h 1532245"/>
              <a:gd name="connsiteX0" fmla="*/ 0 w 1142995"/>
              <a:gd name="connsiteY0" fmla="*/ 9 h 1532245"/>
              <a:gd name="connsiteX1" fmla="*/ 1142995 w 1142995"/>
              <a:gd name="connsiteY1" fmla="*/ 9 h 1532245"/>
              <a:gd name="connsiteX2" fmla="*/ 0 w 1142995"/>
              <a:gd name="connsiteY2" fmla="*/ 1532245 h 1532245"/>
              <a:gd name="connsiteX3" fmla="*/ 0 w 1142995"/>
              <a:gd name="connsiteY3" fmla="*/ 9 h 1532245"/>
              <a:gd name="connsiteX0" fmla="*/ 0 w 1142995"/>
              <a:gd name="connsiteY0" fmla="*/ 64 h 1532300"/>
              <a:gd name="connsiteX1" fmla="*/ 1142995 w 1142995"/>
              <a:gd name="connsiteY1" fmla="*/ 64 h 1532300"/>
              <a:gd name="connsiteX2" fmla="*/ 0 w 1142995"/>
              <a:gd name="connsiteY2" fmla="*/ 1532300 h 1532300"/>
              <a:gd name="connsiteX3" fmla="*/ 0 w 1142995"/>
              <a:gd name="connsiteY3" fmla="*/ 64 h 1532300"/>
              <a:gd name="connsiteX0" fmla="*/ 0 w 1142995"/>
              <a:gd name="connsiteY0" fmla="*/ 64 h 1532300"/>
              <a:gd name="connsiteX1" fmla="*/ 1142995 w 1142995"/>
              <a:gd name="connsiteY1" fmla="*/ 64 h 1532300"/>
              <a:gd name="connsiteX2" fmla="*/ 0 w 1142995"/>
              <a:gd name="connsiteY2" fmla="*/ 1532300 h 1532300"/>
              <a:gd name="connsiteX3" fmla="*/ 0 w 1142995"/>
              <a:gd name="connsiteY3" fmla="*/ 64 h 1532300"/>
              <a:gd name="connsiteX0" fmla="*/ 0 w 1142995"/>
              <a:gd name="connsiteY0" fmla="*/ 76 h 1532312"/>
              <a:gd name="connsiteX1" fmla="*/ 1142995 w 1142995"/>
              <a:gd name="connsiteY1" fmla="*/ 76 h 1532312"/>
              <a:gd name="connsiteX2" fmla="*/ 0 w 1142995"/>
              <a:gd name="connsiteY2" fmla="*/ 1532312 h 1532312"/>
              <a:gd name="connsiteX3" fmla="*/ 0 w 1142995"/>
              <a:gd name="connsiteY3" fmla="*/ 76 h 1532312"/>
              <a:gd name="connsiteX0" fmla="*/ 0 w 1142995"/>
              <a:gd name="connsiteY0" fmla="*/ 83 h 1532319"/>
              <a:gd name="connsiteX1" fmla="*/ 1142995 w 1142995"/>
              <a:gd name="connsiteY1" fmla="*/ 83 h 1532319"/>
              <a:gd name="connsiteX2" fmla="*/ 0 w 1142995"/>
              <a:gd name="connsiteY2" fmla="*/ 1532319 h 1532319"/>
              <a:gd name="connsiteX3" fmla="*/ 0 w 1142995"/>
              <a:gd name="connsiteY3" fmla="*/ 83 h 1532319"/>
              <a:gd name="connsiteX0" fmla="*/ 0 w 1142995"/>
              <a:gd name="connsiteY0" fmla="*/ 87 h 1532323"/>
              <a:gd name="connsiteX1" fmla="*/ 1142995 w 1142995"/>
              <a:gd name="connsiteY1" fmla="*/ 87 h 1532323"/>
              <a:gd name="connsiteX2" fmla="*/ 0 w 1142995"/>
              <a:gd name="connsiteY2" fmla="*/ 1532323 h 1532323"/>
              <a:gd name="connsiteX3" fmla="*/ 0 w 1142995"/>
              <a:gd name="connsiteY3" fmla="*/ 87 h 1532323"/>
              <a:gd name="connsiteX0" fmla="*/ 0 w 1142995"/>
              <a:gd name="connsiteY0" fmla="*/ 87 h 1532323"/>
              <a:gd name="connsiteX1" fmla="*/ 1142995 w 1142995"/>
              <a:gd name="connsiteY1" fmla="*/ 87 h 1532323"/>
              <a:gd name="connsiteX2" fmla="*/ 0 w 1142995"/>
              <a:gd name="connsiteY2" fmla="*/ 1532323 h 1532323"/>
              <a:gd name="connsiteX3" fmla="*/ 0 w 1142995"/>
              <a:gd name="connsiteY3" fmla="*/ 87 h 1532323"/>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Lst>
            <a:ahLst/>
            <a:cxnLst>
              <a:cxn ang="0">
                <a:pos x="connsiteX0" y="connsiteY0"/>
              </a:cxn>
              <a:cxn ang="0">
                <a:pos x="connsiteX1" y="connsiteY1"/>
              </a:cxn>
              <a:cxn ang="0">
                <a:pos x="connsiteX2" y="connsiteY2"/>
              </a:cxn>
              <a:cxn ang="0">
                <a:pos x="connsiteX3" y="connsiteY3"/>
              </a:cxn>
            </a:cxnLst>
            <a:rect l="l" t="t" r="r" b="b"/>
            <a:pathLst>
              <a:path w="1142995" h="1532236">
                <a:moveTo>
                  <a:pt x="0" y="0"/>
                </a:moveTo>
                <a:lnTo>
                  <a:pt x="1142995" y="0"/>
                </a:lnTo>
                <a:cubicBezTo>
                  <a:pt x="511969" y="21249"/>
                  <a:pt x="3930" y="739945"/>
                  <a:pt x="0" y="1532236"/>
                </a:cubicBezTo>
                <a:cubicBezTo>
                  <a:pt x="4519" y="403311"/>
                  <a:pt x="0" y="510745"/>
                  <a:pt x="0" y="0"/>
                </a:cubicBezTo>
                <a:close/>
              </a:path>
            </a:pathLst>
          </a:custGeom>
          <a:solidFill>
            <a:schemeClr val="accent3"/>
          </a:solidFill>
          <a:ln w="9525" cmpd="sng">
            <a:noFill/>
          </a:ln>
          <a:effectLst>
            <a:innerShdw blurRad="127000" dist="25400" dir="2700000">
              <a:schemeClr val="accent3">
                <a:lumMod val="50000"/>
                <a:alpha val="40000"/>
              </a:schemeClr>
            </a:innerShdw>
          </a:effectLst>
        </p:spPr>
        <p:style>
          <a:lnRef idx="1">
            <a:schemeClr val="accent1"/>
          </a:lnRef>
          <a:fillRef idx="3">
            <a:schemeClr val="accent1"/>
          </a:fillRef>
          <a:effectRef idx="2">
            <a:schemeClr val="accent1"/>
          </a:effectRef>
          <a:fontRef idx="minor">
            <a:schemeClr val="lt1"/>
          </a:fontRef>
        </p:style>
        <p:txBody>
          <a:bodyPr anchor="ctr"/>
          <a:lstStyle/>
          <a:p>
            <a:pPr algn="ctr" defTabSz="457189">
              <a:defRPr/>
            </a:pPr>
            <a:r>
              <a:rPr lang="en-US">
                <a:solidFill>
                  <a:srgbClr val="FFFFFF"/>
                </a:solidFill>
              </a:rPr>
              <a:t> </a:t>
            </a:r>
          </a:p>
        </p:txBody>
      </p:sp>
      <p:sp>
        <p:nvSpPr>
          <p:cNvPr id="8" name="Rectangle 23"/>
          <p:cNvSpPr>
            <a:spLocks noChangeArrowheads="1"/>
          </p:cNvSpPr>
          <p:nvPr/>
        </p:nvSpPr>
        <p:spPr bwMode="auto">
          <a:xfrm>
            <a:off x="260351" y="6656389"/>
            <a:ext cx="2517036" cy="2000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defTabSz="457189" eaLnBrk="1" hangingPunct="1"/>
            <a:r>
              <a:rPr lang="en-US" altLang="en-US" sz="700">
                <a:solidFill>
                  <a:srgbClr val="707070"/>
                </a:solidFill>
                <a:cs typeface="Arial" panose="020B0604020202020204" pitchFamily="34" charset="0"/>
              </a:rPr>
              <a:t>© 2016 by Honeywell International Inc. All rights reserved. </a:t>
            </a:r>
          </a:p>
        </p:txBody>
      </p:sp>
      <p:pic>
        <p:nvPicPr>
          <p:cNvPr id="9" name="Picture 10" descr="\\localhost\Volumes\DMS-Server\Clients\Honeywell PPT \Honeywell - Freestanding Logos\Honeywell - Freestanding Logo RGB.png"/>
          <p:cNvPicPr>
            <a:picLocks noChangeAspect="1"/>
          </p:cNvPicPr>
          <p:nvPr/>
        </p:nvPicPr>
        <p:blipFill>
          <a:blip r:embed="rId2" r:link="rId3" cstate="email">
            <a:extLst>
              <a:ext uri="{28A0092B-C50C-407E-A947-70E740481C1C}">
                <a14:useLocalDpi xmlns:a14="http://schemas.microsoft.com/office/drawing/2010/main"/>
              </a:ext>
            </a:extLst>
          </a:blip>
          <a:srcRect/>
          <a:stretch>
            <a:fillRect/>
          </a:stretch>
        </p:blipFill>
        <p:spPr bwMode="auto">
          <a:xfrm>
            <a:off x="10388600" y="6519863"/>
            <a:ext cx="1371600" cy="260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a:cxnSpLocks noChangeShapeType="1"/>
          </p:cNvCxnSpPr>
          <p:nvPr userDrawn="1"/>
        </p:nvCxnSpPr>
        <p:spPr bwMode="auto">
          <a:xfrm flipH="1">
            <a:off x="592138" y="3698875"/>
            <a:ext cx="10953751" cy="0"/>
          </a:xfrm>
          <a:prstGeom prst="line">
            <a:avLst/>
          </a:prstGeom>
          <a:noFill/>
          <a:ln w="19050">
            <a:solidFill>
              <a:srgbClr val="A9A9A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a:cxnSpLocks noChangeShapeType="1"/>
          </p:cNvCxnSpPr>
          <p:nvPr userDrawn="1"/>
        </p:nvCxnSpPr>
        <p:spPr bwMode="auto">
          <a:xfrm>
            <a:off x="6140451" y="962026"/>
            <a:ext cx="0" cy="5445125"/>
          </a:xfrm>
          <a:prstGeom prst="line">
            <a:avLst/>
          </a:prstGeom>
          <a:noFill/>
          <a:ln w="19050">
            <a:solidFill>
              <a:srgbClr val="A9A9A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ext Placeholder 2"/>
          <p:cNvSpPr>
            <a:spLocks noGrp="1"/>
          </p:cNvSpPr>
          <p:nvPr>
            <p:ph type="body" sz="quarter" idx="18"/>
          </p:nvPr>
        </p:nvSpPr>
        <p:spPr>
          <a:xfrm>
            <a:off x="6259493" y="962653"/>
            <a:ext cx="5429251" cy="2629468"/>
          </a:xfrm>
          <a:prstGeom prst="rect">
            <a:avLst/>
          </a:prstGeom>
        </p:spPr>
        <p:txBody>
          <a:bodyPr>
            <a:normAutofit/>
          </a:bodyPr>
          <a:lstStyle>
            <a:lvl1pPr>
              <a:buClr>
                <a:schemeClr val="tx2"/>
              </a:buClr>
              <a:defRPr sz="1800"/>
            </a:lvl1pPr>
            <a:lvl2pPr marL="457189" indent="-169858">
              <a:buClr>
                <a:schemeClr val="accent2"/>
              </a:buClr>
              <a:defRPr sz="1600"/>
            </a:lvl2pPr>
            <a:lvl3pPr marL="804843" indent="-177796">
              <a:buClr>
                <a:schemeClr val="accent2"/>
              </a:buClr>
              <a:defRPr sz="1400"/>
            </a:lvl3pPr>
            <a:lvl4pPr marL="1201709" indent="-168270">
              <a:buClr>
                <a:schemeClr val="accent2"/>
              </a:buClr>
              <a:buFontTx/>
              <a:buChar char="-"/>
              <a:defRPr sz="1200"/>
            </a:lvl4pPr>
            <a:lvl5pPr marL="1719220" indent="-177796">
              <a:buClr>
                <a:schemeClr val="accent2"/>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2"/>
          <p:cNvSpPr>
            <a:spLocks noGrp="1"/>
          </p:cNvSpPr>
          <p:nvPr>
            <p:ph type="body" sz="quarter" idx="12"/>
          </p:nvPr>
        </p:nvSpPr>
        <p:spPr>
          <a:xfrm>
            <a:off x="592666" y="962653"/>
            <a:ext cx="5429251" cy="2629468"/>
          </a:xfrm>
          <a:prstGeom prst="rect">
            <a:avLst/>
          </a:prstGeom>
        </p:spPr>
        <p:txBody>
          <a:bodyPr>
            <a:normAutofit/>
          </a:bodyPr>
          <a:lstStyle>
            <a:lvl1pPr>
              <a:buClr>
                <a:schemeClr val="tx2"/>
              </a:buClr>
              <a:defRPr sz="1800"/>
            </a:lvl1pPr>
            <a:lvl2pPr marL="457189" indent="-169858">
              <a:buClr>
                <a:schemeClr val="accent2"/>
              </a:buClr>
              <a:defRPr sz="1600"/>
            </a:lvl2pPr>
            <a:lvl3pPr marL="804843" indent="-177796">
              <a:buClr>
                <a:schemeClr val="accent2"/>
              </a:buClr>
              <a:defRPr sz="1400"/>
            </a:lvl3pPr>
            <a:lvl4pPr marL="1201709" indent="-168270">
              <a:buClr>
                <a:schemeClr val="accent2"/>
              </a:buClr>
              <a:buFontTx/>
              <a:buChar char="-"/>
              <a:defRPr sz="1200"/>
            </a:lvl4pPr>
            <a:lvl5pPr marL="1719220" indent="-177796">
              <a:buClr>
                <a:schemeClr val="accent2"/>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itle 1"/>
          <p:cNvSpPr>
            <a:spLocks noGrp="1"/>
          </p:cNvSpPr>
          <p:nvPr>
            <p:ph type="title"/>
          </p:nvPr>
        </p:nvSpPr>
        <p:spPr>
          <a:xfrm>
            <a:off x="576000" y="331305"/>
            <a:ext cx="11128904" cy="525115"/>
          </a:xfrm>
        </p:spPr>
        <p:txBody>
          <a:bodyPr/>
          <a:lstStyle/>
          <a:p>
            <a:r>
              <a:rPr lang="en-US" dirty="0"/>
              <a:t>Click to edit Master title style</a:t>
            </a:r>
          </a:p>
        </p:txBody>
      </p:sp>
      <p:sp>
        <p:nvSpPr>
          <p:cNvPr id="23" name="Text Placeholder 2"/>
          <p:cNvSpPr>
            <a:spLocks noGrp="1"/>
          </p:cNvSpPr>
          <p:nvPr>
            <p:ph type="body" sz="quarter" idx="19"/>
          </p:nvPr>
        </p:nvSpPr>
        <p:spPr>
          <a:xfrm>
            <a:off x="6275653" y="3804587"/>
            <a:ext cx="5429251" cy="2629468"/>
          </a:xfrm>
          <a:prstGeom prst="rect">
            <a:avLst/>
          </a:prstGeom>
        </p:spPr>
        <p:txBody>
          <a:bodyPr>
            <a:normAutofit/>
          </a:bodyPr>
          <a:lstStyle>
            <a:lvl1pPr>
              <a:buClr>
                <a:schemeClr val="tx2"/>
              </a:buClr>
              <a:defRPr sz="1800"/>
            </a:lvl1pPr>
            <a:lvl2pPr marL="457189" indent="-169858">
              <a:buClr>
                <a:schemeClr val="accent2"/>
              </a:buClr>
              <a:defRPr sz="1600"/>
            </a:lvl2pPr>
            <a:lvl3pPr marL="804843" indent="-177796">
              <a:buClr>
                <a:schemeClr val="accent2"/>
              </a:buClr>
              <a:defRPr sz="1400"/>
            </a:lvl3pPr>
            <a:lvl4pPr marL="1201709" indent="-168270">
              <a:buClr>
                <a:schemeClr val="accent2"/>
              </a:buClr>
              <a:buFontTx/>
              <a:buChar char="-"/>
              <a:defRPr sz="1200"/>
            </a:lvl4pPr>
            <a:lvl5pPr marL="1719220" indent="-177796">
              <a:buClr>
                <a:schemeClr val="accent2"/>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2"/>
          <p:cNvSpPr>
            <a:spLocks noGrp="1"/>
          </p:cNvSpPr>
          <p:nvPr>
            <p:ph type="body" sz="quarter" idx="20"/>
          </p:nvPr>
        </p:nvSpPr>
        <p:spPr>
          <a:xfrm>
            <a:off x="608828" y="3804587"/>
            <a:ext cx="5429251" cy="2629468"/>
          </a:xfrm>
          <a:prstGeom prst="rect">
            <a:avLst/>
          </a:prstGeom>
        </p:spPr>
        <p:txBody>
          <a:bodyPr>
            <a:normAutofit/>
          </a:bodyPr>
          <a:lstStyle>
            <a:lvl1pPr>
              <a:buClr>
                <a:schemeClr val="tx2"/>
              </a:buClr>
              <a:defRPr sz="1800"/>
            </a:lvl1pPr>
            <a:lvl2pPr marL="457189" indent="-169858">
              <a:buClr>
                <a:schemeClr val="accent2"/>
              </a:buClr>
              <a:defRPr sz="1600"/>
            </a:lvl2pPr>
            <a:lvl3pPr marL="804843" indent="-177796">
              <a:buClr>
                <a:schemeClr val="accent2"/>
              </a:buClr>
              <a:defRPr sz="1400"/>
            </a:lvl3pPr>
            <a:lvl4pPr marL="1201709" indent="-168270">
              <a:buClr>
                <a:schemeClr val="accent2"/>
              </a:buClr>
              <a:buFontTx/>
              <a:buChar char="-"/>
              <a:defRPr sz="1200"/>
            </a:lvl4pPr>
            <a:lvl5pPr marL="1719220" indent="-177796">
              <a:buClr>
                <a:schemeClr val="accent2"/>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p:cNvSpPr>
            <a:spLocks noGrp="1"/>
          </p:cNvSpPr>
          <p:nvPr>
            <p:ph type="sldNum" sz="quarter" idx="21"/>
          </p:nvPr>
        </p:nvSpPr>
        <p:spPr/>
        <p:txBody>
          <a:bodyPr/>
          <a:lstStyle>
            <a:lvl1pPr>
              <a:defRPr/>
            </a:lvl1pPr>
          </a:lstStyle>
          <a:p>
            <a:fld id="{78C4D3F7-C64E-4B09-93D2-CE2D0535AC94}"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3564639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4-Up Layout With Takeaway">
    <p:spTree>
      <p:nvGrpSpPr>
        <p:cNvPr id="1" name=""/>
        <p:cNvGrpSpPr/>
        <p:nvPr/>
      </p:nvGrpSpPr>
      <p:grpSpPr>
        <a:xfrm>
          <a:off x="0" y="0"/>
          <a:ext cx="0" cy="0"/>
          <a:chOff x="0" y="0"/>
          <a:chExt cx="0" cy="0"/>
        </a:xfrm>
      </p:grpSpPr>
      <p:sp>
        <p:nvSpPr>
          <p:cNvPr id="8" name="Round Single Corner Rectangle 1"/>
          <p:cNvSpPr>
            <a:spLocks noChangeAspect="1"/>
          </p:cNvSpPr>
          <p:nvPr/>
        </p:nvSpPr>
        <p:spPr>
          <a:xfrm rot="5400000">
            <a:off x="10369296" y="1"/>
            <a:ext cx="1828800" cy="1828723"/>
          </a:xfrm>
          <a:custGeom>
            <a:avLst/>
            <a:gdLst>
              <a:gd name="connsiteX0" fmla="*/ 0 w 1371600"/>
              <a:gd name="connsiteY0" fmla="*/ 0 h 1532236"/>
              <a:gd name="connsiteX1" fmla="*/ 1142995 w 1371600"/>
              <a:gd name="connsiteY1" fmla="*/ 0 h 1532236"/>
              <a:gd name="connsiteX2" fmla="*/ 1371600 w 1371600"/>
              <a:gd name="connsiteY2" fmla="*/ 228605 h 1532236"/>
              <a:gd name="connsiteX3" fmla="*/ 1371600 w 1371600"/>
              <a:gd name="connsiteY3" fmla="*/ 1532236 h 1532236"/>
              <a:gd name="connsiteX4" fmla="*/ 0 w 1371600"/>
              <a:gd name="connsiteY4" fmla="*/ 1532236 h 1532236"/>
              <a:gd name="connsiteX5" fmla="*/ 0 w 1371600"/>
              <a:gd name="connsiteY5" fmla="*/ 0 h 1532236"/>
              <a:gd name="connsiteX0" fmla="*/ 0 w 1371600"/>
              <a:gd name="connsiteY0" fmla="*/ 0 h 1532236"/>
              <a:gd name="connsiteX1" fmla="*/ 1142995 w 1371600"/>
              <a:gd name="connsiteY1" fmla="*/ 0 h 1532236"/>
              <a:gd name="connsiteX2" fmla="*/ 1371600 w 1371600"/>
              <a:gd name="connsiteY2" fmla="*/ 228605 h 1532236"/>
              <a:gd name="connsiteX3" fmla="*/ 0 w 1371600"/>
              <a:gd name="connsiteY3" fmla="*/ 1532236 h 1532236"/>
              <a:gd name="connsiteX4" fmla="*/ 0 w 1371600"/>
              <a:gd name="connsiteY4"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8 h 1532244"/>
              <a:gd name="connsiteX1" fmla="*/ 1142995 w 1142995"/>
              <a:gd name="connsiteY1" fmla="*/ 8 h 1532244"/>
              <a:gd name="connsiteX2" fmla="*/ 0 w 1142995"/>
              <a:gd name="connsiteY2" fmla="*/ 1532244 h 1532244"/>
              <a:gd name="connsiteX3" fmla="*/ 0 w 1142995"/>
              <a:gd name="connsiteY3" fmla="*/ 8 h 1532244"/>
              <a:gd name="connsiteX0" fmla="*/ 0 w 1142995"/>
              <a:gd name="connsiteY0" fmla="*/ 9 h 1532245"/>
              <a:gd name="connsiteX1" fmla="*/ 1142995 w 1142995"/>
              <a:gd name="connsiteY1" fmla="*/ 9 h 1532245"/>
              <a:gd name="connsiteX2" fmla="*/ 0 w 1142995"/>
              <a:gd name="connsiteY2" fmla="*/ 1532245 h 1532245"/>
              <a:gd name="connsiteX3" fmla="*/ 0 w 1142995"/>
              <a:gd name="connsiteY3" fmla="*/ 9 h 1532245"/>
              <a:gd name="connsiteX0" fmla="*/ 0 w 1142995"/>
              <a:gd name="connsiteY0" fmla="*/ 9 h 1532245"/>
              <a:gd name="connsiteX1" fmla="*/ 1142995 w 1142995"/>
              <a:gd name="connsiteY1" fmla="*/ 9 h 1532245"/>
              <a:gd name="connsiteX2" fmla="*/ 0 w 1142995"/>
              <a:gd name="connsiteY2" fmla="*/ 1532245 h 1532245"/>
              <a:gd name="connsiteX3" fmla="*/ 0 w 1142995"/>
              <a:gd name="connsiteY3" fmla="*/ 9 h 1532245"/>
              <a:gd name="connsiteX0" fmla="*/ 0 w 1142995"/>
              <a:gd name="connsiteY0" fmla="*/ 9 h 1532245"/>
              <a:gd name="connsiteX1" fmla="*/ 1142995 w 1142995"/>
              <a:gd name="connsiteY1" fmla="*/ 9 h 1532245"/>
              <a:gd name="connsiteX2" fmla="*/ 0 w 1142995"/>
              <a:gd name="connsiteY2" fmla="*/ 1532245 h 1532245"/>
              <a:gd name="connsiteX3" fmla="*/ 0 w 1142995"/>
              <a:gd name="connsiteY3" fmla="*/ 9 h 1532245"/>
              <a:gd name="connsiteX0" fmla="*/ 4012 w 1147007"/>
              <a:gd name="connsiteY0" fmla="*/ 9 h 1532245"/>
              <a:gd name="connsiteX1" fmla="*/ 1147007 w 1147007"/>
              <a:gd name="connsiteY1" fmla="*/ 9 h 1532245"/>
              <a:gd name="connsiteX2" fmla="*/ 4012 w 1147007"/>
              <a:gd name="connsiteY2" fmla="*/ 1532245 h 1532245"/>
              <a:gd name="connsiteX3" fmla="*/ 4012 w 1147007"/>
              <a:gd name="connsiteY3" fmla="*/ 9 h 1532245"/>
              <a:gd name="connsiteX0" fmla="*/ 0 w 1142995"/>
              <a:gd name="connsiteY0" fmla="*/ 9 h 1532245"/>
              <a:gd name="connsiteX1" fmla="*/ 1142995 w 1142995"/>
              <a:gd name="connsiteY1" fmla="*/ 9 h 1532245"/>
              <a:gd name="connsiteX2" fmla="*/ 0 w 1142995"/>
              <a:gd name="connsiteY2" fmla="*/ 1532245 h 1532245"/>
              <a:gd name="connsiteX3" fmla="*/ 0 w 1142995"/>
              <a:gd name="connsiteY3" fmla="*/ 9 h 1532245"/>
              <a:gd name="connsiteX0" fmla="*/ 0 w 1142995"/>
              <a:gd name="connsiteY0" fmla="*/ 64 h 1532300"/>
              <a:gd name="connsiteX1" fmla="*/ 1142995 w 1142995"/>
              <a:gd name="connsiteY1" fmla="*/ 64 h 1532300"/>
              <a:gd name="connsiteX2" fmla="*/ 0 w 1142995"/>
              <a:gd name="connsiteY2" fmla="*/ 1532300 h 1532300"/>
              <a:gd name="connsiteX3" fmla="*/ 0 w 1142995"/>
              <a:gd name="connsiteY3" fmla="*/ 64 h 1532300"/>
              <a:gd name="connsiteX0" fmla="*/ 0 w 1142995"/>
              <a:gd name="connsiteY0" fmla="*/ 64 h 1532300"/>
              <a:gd name="connsiteX1" fmla="*/ 1142995 w 1142995"/>
              <a:gd name="connsiteY1" fmla="*/ 64 h 1532300"/>
              <a:gd name="connsiteX2" fmla="*/ 0 w 1142995"/>
              <a:gd name="connsiteY2" fmla="*/ 1532300 h 1532300"/>
              <a:gd name="connsiteX3" fmla="*/ 0 w 1142995"/>
              <a:gd name="connsiteY3" fmla="*/ 64 h 1532300"/>
              <a:gd name="connsiteX0" fmla="*/ 0 w 1142995"/>
              <a:gd name="connsiteY0" fmla="*/ 76 h 1532312"/>
              <a:gd name="connsiteX1" fmla="*/ 1142995 w 1142995"/>
              <a:gd name="connsiteY1" fmla="*/ 76 h 1532312"/>
              <a:gd name="connsiteX2" fmla="*/ 0 w 1142995"/>
              <a:gd name="connsiteY2" fmla="*/ 1532312 h 1532312"/>
              <a:gd name="connsiteX3" fmla="*/ 0 w 1142995"/>
              <a:gd name="connsiteY3" fmla="*/ 76 h 1532312"/>
              <a:gd name="connsiteX0" fmla="*/ 0 w 1142995"/>
              <a:gd name="connsiteY0" fmla="*/ 83 h 1532319"/>
              <a:gd name="connsiteX1" fmla="*/ 1142995 w 1142995"/>
              <a:gd name="connsiteY1" fmla="*/ 83 h 1532319"/>
              <a:gd name="connsiteX2" fmla="*/ 0 w 1142995"/>
              <a:gd name="connsiteY2" fmla="*/ 1532319 h 1532319"/>
              <a:gd name="connsiteX3" fmla="*/ 0 w 1142995"/>
              <a:gd name="connsiteY3" fmla="*/ 83 h 1532319"/>
              <a:gd name="connsiteX0" fmla="*/ 0 w 1142995"/>
              <a:gd name="connsiteY0" fmla="*/ 87 h 1532323"/>
              <a:gd name="connsiteX1" fmla="*/ 1142995 w 1142995"/>
              <a:gd name="connsiteY1" fmla="*/ 87 h 1532323"/>
              <a:gd name="connsiteX2" fmla="*/ 0 w 1142995"/>
              <a:gd name="connsiteY2" fmla="*/ 1532323 h 1532323"/>
              <a:gd name="connsiteX3" fmla="*/ 0 w 1142995"/>
              <a:gd name="connsiteY3" fmla="*/ 87 h 1532323"/>
              <a:gd name="connsiteX0" fmla="*/ 0 w 1142995"/>
              <a:gd name="connsiteY0" fmla="*/ 87 h 1532323"/>
              <a:gd name="connsiteX1" fmla="*/ 1142995 w 1142995"/>
              <a:gd name="connsiteY1" fmla="*/ 87 h 1532323"/>
              <a:gd name="connsiteX2" fmla="*/ 0 w 1142995"/>
              <a:gd name="connsiteY2" fmla="*/ 1532323 h 1532323"/>
              <a:gd name="connsiteX3" fmla="*/ 0 w 1142995"/>
              <a:gd name="connsiteY3" fmla="*/ 87 h 1532323"/>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Lst>
            <a:ahLst/>
            <a:cxnLst>
              <a:cxn ang="0">
                <a:pos x="connsiteX0" y="connsiteY0"/>
              </a:cxn>
              <a:cxn ang="0">
                <a:pos x="connsiteX1" y="connsiteY1"/>
              </a:cxn>
              <a:cxn ang="0">
                <a:pos x="connsiteX2" y="connsiteY2"/>
              </a:cxn>
              <a:cxn ang="0">
                <a:pos x="connsiteX3" y="connsiteY3"/>
              </a:cxn>
            </a:cxnLst>
            <a:rect l="l" t="t" r="r" b="b"/>
            <a:pathLst>
              <a:path w="1142995" h="1532236">
                <a:moveTo>
                  <a:pt x="0" y="0"/>
                </a:moveTo>
                <a:lnTo>
                  <a:pt x="1142995" y="0"/>
                </a:lnTo>
                <a:cubicBezTo>
                  <a:pt x="511969" y="21249"/>
                  <a:pt x="3930" y="739945"/>
                  <a:pt x="0" y="1532236"/>
                </a:cubicBezTo>
                <a:cubicBezTo>
                  <a:pt x="4519" y="403311"/>
                  <a:pt x="0" y="510745"/>
                  <a:pt x="0" y="0"/>
                </a:cubicBezTo>
                <a:close/>
              </a:path>
            </a:pathLst>
          </a:custGeom>
          <a:solidFill>
            <a:schemeClr val="accent3"/>
          </a:solidFill>
          <a:ln w="9525" cmpd="sng">
            <a:noFill/>
          </a:ln>
          <a:effectLst>
            <a:innerShdw blurRad="127000" dist="25400" dir="2700000">
              <a:schemeClr val="accent3">
                <a:lumMod val="50000"/>
                <a:alpha val="40000"/>
              </a:schemeClr>
            </a:innerShdw>
          </a:effectLst>
        </p:spPr>
        <p:style>
          <a:lnRef idx="1">
            <a:schemeClr val="accent1"/>
          </a:lnRef>
          <a:fillRef idx="3">
            <a:schemeClr val="accent1"/>
          </a:fillRef>
          <a:effectRef idx="2">
            <a:schemeClr val="accent1"/>
          </a:effectRef>
          <a:fontRef idx="minor">
            <a:schemeClr val="lt1"/>
          </a:fontRef>
        </p:style>
        <p:txBody>
          <a:bodyPr anchor="ctr"/>
          <a:lstStyle/>
          <a:p>
            <a:pPr algn="ctr" defTabSz="457189">
              <a:defRPr/>
            </a:pPr>
            <a:r>
              <a:rPr lang="en-US">
                <a:solidFill>
                  <a:srgbClr val="FFFFFF"/>
                </a:solidFill>
              </a:rPr>
              <a:t> </a:t>
            </a:r>
          </a:p>
        </p:txBody>
      </p:sp>
      <p:sp>
        <p:nvSpPr>
          <p:cNvPr id="9" name="Rectangle 23"/>
          <p:cNvSpPr>
            <a:spLocks noChangeArrowheads="1"/>
          </p:cNvSpPr>
          <p:nvPr/>
        </p:nvSpPr>
        <p:spPr bwMode="auto">
          <a:xfrm>
            <a:off x="260351" y="6656389"/>
            <a:ext cx="2517036" cy="2000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defTabSz="457189" eaLnBrk="1" hangingPunct="1"/>
            <a:r>
              <a:rPr lang="en-US" altLang="en-US" sz="700">
                <a:solidFill>
                  <a:srgbClr val="707070"/>
                </a:solidFill>
                <a:cs typeface="Arial" panose="020B0604020202020204" pitchFamily="34" charset="0"/>
              </a:rPr>
              <a:t>© 2016 by Honeywell International Inc. All rights reserved. </a:t>
            </a:r>
          </a:p>
        </p:txBody>
      </p:sp>
      <p:pic>
        <p:nvPicPr>
          <p:cNvPr id="10" name="Picture 10" descr="\\localhost\Volumes\DMS-Server\Clients\Honeywell PPT \Honeywell - Freestanding Logos\Honeywell - Freestanding Logo RGB.png"/>
          <p:cNvPicPr>
            <a:picLocks noChangeAspect="1"/>
          </p:cNvPicPr>
          <p:nvPr/>
        </p:nvPicPr>
        <p:blipFill>
          <a:blip r:embed="rId2" r:link="rId3" cstate="email">
            <a:extLst>
              <a:ext uri="{28A0092B-C50C-407E-A947-70E740481C1C}">
                <a14:useLocalDpi xmlns:a14="http://schemas.microsoft.com/office/drawing/2010/main"/>
              </a:ext>
            </a:extLst>
          </a:blip>
          <a:srcRect/>
          <a:stretch>
            <a:fillRect/>
          </a:stretch>
        </p:blipFill>
        <p:spPr bwMode="auto">
          <a:xfrm>
            <a:off x="10388600" y="6519863"/>
            <a:ext cx="1371600" cy="260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userDrawn="1"/>
        </p:nvSpPr>
        <p:spPr>
          <a:xfrm>
            <a:off x="0" y="6324600"/>
            <a:ext cx="12192000" cy="533400"/>
          </a:xfrm>
          <a:prstGeom prst="rect">
            <a:avLst/>
          </a:prstGeom>
          <a:solidFill>
            <a:schemeClr val="bg1"/>
          </a:solidFill>
          <a:ln w="9525"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89" eaLnBrk="1" fontAlgn="auto" hangingPunct="1">
              <a:spcBef>
                <a:spcPts val="0"/>
              </a:spcBef>
              <a:spcAft>
                <a:spcPts val="0"/>
              </a:spcAft>
              <a:defRPr/>
            </a:pPr>
            <a:endParaRPr lang="en-US">
              <a:solidFill>
                <a:srgbClr val="FFFFFF"/>
              </a:solidFill>
            </a:endParaRPr>
          </a:p>
        </p:txBody>
      </p:sp>
      <p:sp>
        <p:nvSpPr>
          <p:cNvPr id="12" name="Round Single Corner Rectangle 11"/>
          <p:cNvSpPr/>
          <p:nvPr userDrawn="1"/>
        </p:nvSpPr>
        <p:spPr>
          <a:xfrm>
            <a:off x="1" y="6364289"/>
            <a:ext cx="11583988" cy="504825"/>
          </a:xfrm>
          <a:prstGeom prst="round1Rect">
            <a:avLst>
              <a:gd name="adj" fmla="val 50000"/>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89" eaLnBrk="1" fontAlgn="auto" hangingPunct="1">
              <a:spcBef>
                <a:spcPts val="0"/>
              </a:spcBef>
              <a:spcAft>
                <a:spcPts val="0"/>
              </a:spcAft>
              <a:defRPr/>
            </a:pPr>
            <a:endParaRPr lang="en-US">
              <a:solidFill>
                <a:srgbClr val="FFFFFF"/>
              </a:solidFill>
            </a:endParaRPr>
          </a:p>
        </p:txBody>
      </p:sp>
      <p:sp>
        <p:nvSpPr>
          <p:cNvPr id="13" name="Rectangle 12"/>
          <p:cNvSpPr>
            <a:spLocks noChangeArrowheads="1"/>
          </p:cNvSpPr>
          <p:nvPr userDrawn="1"/>
        </p:nvSpPr>
        <p:spPr bwMode="auto">
          <a:xfrm>
            <a:off x="236539" y="6181726"/>
            <a:ext cx="2517036" cy="2000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defTabSz="457189" eaLnBrk="1" hangingPunct="1"/>
            <a:r>
              <a:rPr lang="en-US" altLang="en-US" sz="700">
                <a:solidFill>
                  <a:srgbClr val="707070"/>
                </a:solidFill>
                <a:cs typeface="Arial" panose="020B0604020202020204" pitchFamily="34" charset="0"/>
              </a:rPr>
              <a:t>© 2016 by Honeywell International Inc. All rights reserved. </a:t>
            </a:r>
          </a:p>
        </p:txBody>
      </p:sp>
      <p:cxnSp>
        <p:nvCxnSpPr>
          <p:cNvPr id="14" name="Straight Connector 13"/>
          <p:cNvCxnSpPr>
            <a:cxnSpLocks noChangeShapeType="1"/>
          </p:cNvCxnSpPr>
          <p:nvPr userDrawn="1"/>
        </p:nvCxnSpPr>
        <p:spPr bwMode="auto">
          <a:xfrm>
            <a:off x="6140451" y="962026"/>
            <a:ext cx="0" cy="5445125"/>
          </a:xfrm>
          <a:prstGeom prst="line">
            <a:avLst/>
          </a:prstGeom>
          <a:noFill/>
          <a:ln w="19050">
            <a:solidFill>
              <a:srgbClr val="A9A9A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a:cxnSpLocks noChangeShapeType="1"/>
          </p:cNvCxnSpPr>
          <p:nvPr userDrawn="1"/>
        </p:nvCxnSpPr>
        <p:spPr bwMode="auto">
          <a:xfrm flipH="1">
            <a:off x="592139" y="3579813"/>
            <a:ext cx="11112500" cy="0"/>
          </a:xfrm>
          <a:prstGeom prst="line">
            <a:avLst/>
          </a:prstGeom>
          <a:noFill/>
          <a:ln w="19050">
            <a:solidFill>
              <a:srgbClr val="A9A9A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 Placeholder 2"/>
          <p:cNvSpPr>
            <a:spLocks noGrp="1"/>
          </p:cNvSpPr>
          <p:nvPr>
            <p:ph type="body" sz="quarter" idx="12"/>
          </p:nvPr>
        </p:nvSpPr>
        <p:spPr>
          <a:xfrm>
            <a:off x="592666" y="962653"/>
            <a:ext cx="5429251" cy="2544799"/>
          </a:xfrm>
          <a:prstGeom prst="rect">
            <a:avLst/>
          </a:prstGeom>
        </p:spPr>
        <p:txBody>
          <a:bodyPr>
            <a:normAutofit/>
          </a:bodyPr>
          <a:lstStyle>
            <a:lvl1pPr>
              <a:buClr>
                <a:schemeClr val="tx2"/>
              </a:buClr>
              <a:defRPr sz="1800">
                <a:solidFill>
                  <a:schemeClr val="tx1"/>
                </a:solidFill>
              </a:defRPr>
            </a:lvl1pPr>
            <a:lvl2pPr marL="457189" indent="-169858">
              <a:buClr>
                <a:schemeClr val="accent2"/>
              </a:buClr>
              <a:defRPr sz="1600">
                <a:solidFill>
                  <a:schemeClr val="tx1"/>
                </a:solidFill>
              </a:defRPr>
            </a:lvl2pPr>
            <a:lvl3pPr marL="804843" indent="-177796">
              <a:buClr>
                <a:schemeClr val="accent2"/>
              </a:buClr>
              <a:defRPr sz="1400">
                <a:solidFill>
                  <a:schemeClr val="tx1"/>
                </a:solidFill>
              </a:defRPr>
            </a:lvl3pPr>
            <a:lvl4pPr marL="1201709" indent="-168270">
              <a:buClr>
                <a:schemeClr val="accent2"/>
              </a:buClr>
              <a:buFontTx/>
              <a:buChar char="-"/>
              <a:defRPr sz="1200">
                <a:solidFill>
                  <a:schemeClr val="tx1"/>
                </a:solidFill>
              </a:defRPr>
            </a:lvl4pPr>
            <a:lvl5pPr marL="1719220" indent="-177796">
              <a:buClr>
                <a:schemeClr val="accent2"/>
              </a:buCl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9"/>
          <p:cNvSpPr>
            <a:spLocks noGrp="1"/>
          </p:cNvSpPr>
          <p:nvPr>
            <p:ph type="body" sz="quarter" idx="15"/>
          </p:nvPr>
        </p:nvSpPr>
        <p:spPr>
          <a:xfrm>
            <a:off x="315384" y="6384611"/>
            <a:ext cx="11063816" cy="457200"/>
          </a:xfrm>
          <a:prstGeom prst="rect">
            <a:avLst/>
          </a:prstGeom>
        </p:spPr>
        <p:txBody>
          <a:bodyPr/>
          <a:lstStyle>
            <a:lvl1pPr marL="0" indent="0" algn="ctr">
              <a:buNone/>
              <a:defRPr sz="2400" b="1">
                <a:solidFill>
                  <a:schemeClr val="bg1"/>
                </a:solidFill>
              </a:defRPr>
            </a:lvl1pPr>
          </a:lstStyle>
          <a:p>
            <a:pPr lvl="0"/>
            <a:r>
              <a:rPr lang="en-US" dirty="0"/>
              <a:t>Click to edit Master text styles</a:t>
            </a:r>
          </a:p>
        </p:txBody>
      </p:sp>
      <p:sp>
        <p:nvSpPr>
          <p:cNvPr id="16" name="Title 1"/>
          <p:cNvSpPr>
            <a:spLocks noGrp="1"/>
          </p:cNvSpPr>
          <p:nvPr>
            <p:ph type="title"/>
          </p:nvPr>
        </p:nvSpPr>
        <p:spPr>
          <a:xfrm>
            <a:off x="592161" y="371062"/>
            <a:ext cx="11053655" cy="485359"/>
          </a:xfrm>
        </p:spPr>
        <p:txBody>
          <a:bodyPr/>
          <a:lstStyle/>
          <a:p>
            <a:r>
              <a:rPr lang="en-US" dirty="0"/>
              <a:t>Click to edit Master title style</a:t>
            </a:r>
          </a:p>
        </p:txBody>
      </p:sp>
      <p:sp>
        <p:nvSpPr>
          <p:cNvPr id="19" name="Text Placeholder 2"/>
          <p:cNvSpPr>
            <a:spLocks noGrp="1"/>
          </p:cNvSpPr>
          <p:nvPr>
            <p:ph type="body" sz="quarter" idx="19"/>
          </p:nvPr>
        </p:nvSpPr>
        <p:spPr>
          <a:xfrm>
            <a:off x="6275653" y="962653"/>
            <a:ext cx="5429251" cy="2544799"/>
          </a:xfrm>
          <a:prstGeom prst="rect">
            <a:avLst/>
          </a:prstGeom>
        </p:spPr>
        <p:txBody>
          <a:bodyPr>
            <a:normAutofit/>
          </a:bodyPr>
          <a:lstStyle>
            <a:lvl1pPr>
              <a:buClr>
                <a:schemeClr val="tx2"/>
              </a:buClr>
              <a:defRPr sz="1800"/>
            </a:lvl1pPr>
            <a:lvl2pPr marL="457189" indent="-169858">
              <a:buClr>
                <a:schemeClr val="accent2"/>
              </a:buClr>
              <a:buFont typeface="Arial" panose="020B0604020202020204" pitchFamily="34" charset="0"/>
              <a:buChar char="-"/>
              <a:defRPr sz="1600"/>
            </a:lvl2pPr>
            <a:lvl3pPr marL="804843" indent="-177796">
              <a:buClr>
                <a:schemeClr val="accent2"/>
              </a:buClr>
              <a:defRPr sz="1400"/>
            </a:lvl3pPr>
            <a:lvl4pPr marL="1201709" indent="-168270">
              <a:buClr>
                <a:schemeClr val="accent2"/>
              </a:buClr>
              <a:buFontTx/>
              <a:buChar char="-"/>
              <a:defRPr sz="1200"/>
            </a:lvl4pPr>
            <a:lvl5pPr marL="1719220" indent="-177796">
              <a:buClr>
                <a:schemeClr val="accent2"/>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p:cNvSpPr>
            <a:spLocks noGrp="1"/>
          </p:cNvSpPr>
          <p:nvPr>
            <p:ph type="body" sz="quarter" idx="20"/>
          </p:nvPr>
        </p:nvSpPr>
        <p:spPr>
          <a:xfrm>
            <a:off x="592160" y="3654409"/>
            <a:ext cx="5429251" cy="2544799"/>
          </a:xfrm>
          <a:prstGeom prst="rect">
            <a:avLst/>
          </a:prstGeom>
        </p:spPr>
        <p:txBody>
          <a:bodyPr>
            <a:normAutofit/>
          </a:bodyPr>
          <a:lstStyle>
            <a:lvl1pPr>
              <a:buClr>
                <a:schemeClr val="tx2"/>
              </a:buClr>
              <a:defRPr sz="1800"/>
            </a:lvl1pPr>
            <a:lvl2pPr marL="457189" indent="-169858">
              <a:buClr>
                <a:schemeClr val="accent2"/>
              </a:buClr>
              <a:defRPr sz="1600"/>
            </a:lvl2pPr>
            <a:lvl3pPr marL="804843" indent="-177796">
              <a:buClr>
                <a:schemeClr val="accent2"/>
              </a:buClr>
              <a:defRPr sz="1400"/>
            </a:lvl3pPr>
            <a:lvl4pPr marL="1201709" indent="-168270">
              <a:buClr>
                <a:schemeClr val="accent2"/>
              </a:buClr>
              <a:buFontTx/>
              <a:buChar char="-"/>
              <a:defRPr sz="1200"/>
            </a:lvl4pPr>
            <a:lvl5pPr marL="1719220" indent="-177796">
              <a:buClr>
                <a:schemeClr val="accent2"/>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2"/>
          <p:cNvSpPr>
            <a:spLocks noGrp="1"/>
          </p:cNvSpPr>
          <p:nvPr>
            <p:ph type="body" sz="quarter" idx="21"/>
          </p:nvPr>
        </p:nvSpPr>
        <p:spPr>
          <a:xfrm>
            <a:off x="6270368" y="3654409"/>
            <a:ext cx="5429251" cy="2544799"/>
          </a:xfrm>
          <a:prstGeom prst="rect">
            <a:avLst/>
          </a:prstGeom>
        </p:spPr>
        <p:txBody>
          <a:bodyPr>
            <a:normAutofit/>
          </a:bodyPr>
          <a:lstStyle>
            <a:lvl1pPr>
              <a:buClr>
                <a:schemeClr val="tx2"/>
              </a:buClr>
              <a:defRPr sz="1800"/>
            </a:lvl1pPr>
            <a:lvl2pPr marL="457189" indent="-169858">
              <a:buClr>
                <a:schemeClr val="accent2"/>
              </a:buClr>
              <a:defRPr sz="1600"/>
            </a:lvl2pPr>
            <a:lvl3pPr marL="804843" indent="-177796">
              <a:buClr>
                <a:schemeClr val="accent2"/>
              </a:buClr>
              <a:defRPr sz="1400"/>
            </a:lvl3pPr>
            <a:lvl4pPr marL="1201709" indent="-168270">
              <a:buClr>
                <a:schemeClr val="accent2"/>
              </a:buClr>
              <a:buFontTx/>
              <a:buChar char="-"/>
              <a:defRPr sz="1200"/>
            </a:lvl4pPr>
            <a:lvl5pPr marL="1719220" indent="-177796">
              <a:buClr>
                <a:schemeClr val="accent2"/>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Slide Number Placeholder 5"/>
          <p:cNvSpPr>
            <a:spLocks noGrp="1"/>
          </p:cNvSpPr>
          <p:nvPr>
            <p:ph type="sldNum" sz="quarter" idx="22"/>
          </p:nvPr>
        </p:nvSpPr>
        <p:spPr/>
        <p:txBody>
          <a:bodyPr/>
          <a:lstStyle>
            <a:lvl1pPr>
              <a:defRPr/>
            </a:lvl1pPr>
          </a:lstStyle>
          <a:p>
            <a:fld id="{0318DBAF-8E16-45D5-99A1-24479716C22C}"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5065825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pen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fld id="{16398BE6-43B4-4CE9-A0AB-0F7B9B58AF12}"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2386808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Open Layout W/ Takeaway">
    <p:spTree>
      <p:nvGrpSpPr>
        <p:cNvPr id="1" name=""/>
        <p:cNvGrpSpPr/>
        <p:nvPr/>
      </p:nvGrpSpPr>
      <p:grpSpPr>
        <a:xfrm>
          <a:off x="0" y="0"/>
          <a:ext cx="0" cy="0"/>
          <a:chOff x="0" y="0"/>
          <a:chExt cx="0" cy="0"/>
        </a:xfrm>
      </p:grpSpPr>
      <p:sp>
        <p:nvSpPr>
          <p:cNvPr id="4" name="Round Single Corner Rectangle 1"/>
          <p:cNvSpPr>
            <a:spLocks noChangeAspect="1"/>
          </p:cNvSpPr>
          <p:nvPr/>
        </p:nvSpPr>
        <p:spPr>
          <a:xfrm rot="5400000">
            <a:off x="10369296" y="1"/>
            <a:ext cx="1828800" cy="1828723"/>
          </a:xfrm>
          <a:custGeom>
            <a:avLst/>
            <a:gdLst>
              <a:gd name="connsiteX0" fmla="*/ 0 w 1371600"/>
              <a:gd name="connsiteY0" fmla="*/ 0 h 1532236"/>
              <a:gd name="connsiteX1" fmla="*/ 1142995 w 1371600"/>
              <a:gd name="connsiteY1" fmla="*/ 0 h 1532236"/>
              <a:gd name="connsiteX2" fmla="*/ 1371600 w 1371600"/>
              <a:gd name="connsiteY2" fmla="*/ 228605 h 1532236"/>
              <a:gd name="connsiteX3" fmla="*/ 1371600 w 1371600"/>
              <a:gd name="connsiteY3" fmla="*/ 1532236 h 1532236"/>
              <a:gd name="connsiteX4" fmla="*/ 0 w 1371600"/>
              <a:gd name="connsiteY4" fmla="*/ 1532236 h 1532236"/>
              <a:gd name="connsiteX5" fmla="*/ 0 w 1371600"/>
              <a:gd name="connsiteY5" fmla="*/ 0 h 1532236"/>
              <a:gd name="connsiteX0" fmla="*/ 0 w 1371600"/>
              <a:gd name="connsiteY0" fmla="*/ 0 h 1532236"/>
              <a:gd name="connsiteX1" fmla="*/ 1142995 w 1371600"/>
              <a:gd name="connsiteY1" fmla="*/ 0 h 1532236"/>
              <a:gd name="connsiteX2" fmla="*/ 1371600 w 1371600"/>
              <a:gd name="connsiteY2" fmla="*/ 228605 h 1532236"/>
              <a:gd name="connsiteX3" fmla="*/ 0 w 1371600"/>
              <a:gd name="connsiteY3" fmla="*/ 1532236 h 1532236"/>
              <a:gd name="connsiteX4" fmla="*/ 0 w 1371600"/>
              <a:gd name="connsiteY4"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8 h 1532244"/>
              <a:gd name="connsiteX1" fmla="*/ 1142995 w 1142995"/>
              <a:gd name="connsiteY1" fmla="*/ 8 h 1532244"/>
              <a:gd name="connsiteX2" fmla="*/ 0 w 1142995"/>
              <a:gd name="connsiteY2" fmla="*/ 1532244 h 1532244"/>
              <a:gd name="connsiteX3" fmla="*/ 0 w 1142995"/>
              <a:gd name="connsiteY3" fmla="*/ 8 h 1532244"/>
              <a:gd name="connsiteX0" fmla="*/ 0 w 1142995"/>
              <a:gd name="connsiteY0" fmla="*/ 9 h 1532245"/>
              <a:gd name="connsiteX1" fmla="*/ 1142995 w 1142995"/>
              <a:gd name="connsiteY1" fmla="*/ 9 h 1532245"/>
              <a:gd name="connsiteX2" fmla="*/ 0 w 1142995"/>
              <a:gd name="connsiteY2" fmla="*/ 1532245 h 1532245"/>
              <a:gd name="connsiteX3" fmla="*/ 0 w 1142995"/>
              <a:gd name="connsiteY3" fmla="*/ 9 h 1532245"/>
              <a:gd name="connsiteX0" fmla="*/ 0 w 1142995"/>
              <a:gd name="connsiteY0" fmla="*/ 9 h 1532245"/>
              <a:gd name="connsiteX1" fmla="*/ 1142995 w 1142995"/>
              <a:gd name="connsiteY1" fmla="*/ 9 h 1532245"/>
              <a:gd name="connsiteX2" fmla="*/ 0 w 1142995"/>
              <a:gd name="connsiteY2" fmla="*/ 1532245 h 1532245"/>
              <a:gd name="connsiteX3" fmla="*/ 0 w 1142995"/>
              <a:gd name="connsiteY3" fmla="*/ 9 h 1532245"/>
              <a:gd name="connsiteX0" fmla="*/ 0 w 1142995"/>
              <a:gd name="connsiteY0" fmla="*/ 9 h 1532245"/>
              <a:gd name="connsiteX1" fmla="*/ 1142995 w 1142995"/>
              <a:gd name="connsiteY1" fmla="*/ 9 h 1532245"/>
              <a:gd name="connsiteX2" fmla="*/ 0 w 1142995"/>
              <a:gd name="connsiteY2" fmla="*/ 1532245 h 1532245"/>
              <a:gd name="connsiteX3" fmla="*/ 0 w 1142995"/>
              <a:gd name="connsiteY3" fmla="*/ 9 h 1532245"/>
              <a:gd name="connsiteX0" fmla="*/ 4012 w 1147007"/>
              <a:gd name="connsiteY0" fmla="*/ 9 h 1532245"/>
              <a:gd name="connsiteX1" fmla="*/ 1147007 w 1147007"/>
              <a:gd name="connsiteY1" fmla="*/ 9 h 1532245"/>
              <a:gd name="connsiteX2" fmla="*/ 4012 w 1147007"/>
              <a:gd name="connsiteY2" fmla="*/ 1532245 h 1532245"/>
              <a:gd name="connsiteX3" fmla="*/ 4012 w 1147007"/>
              <a:gd name="connsiteY3" fmla="*/ 9 h 1532245"/>
              <a:gd name="connsiteX0" fmla="*/ 0 w 1142995"/>
              <a:gd name="connsiteY0" fmla="*/ 9 h 1532245"/>
              <a:gd name="connsiteX1" fmla="*/ 1142995 w 1142995"/>
              <a:gd name="connsiteY1" fmla="*/ 9 h 1532245"/>
              <a:gd name="connsiteX2" fmla="*/ 0 w 1142995"/>
              <a:gd name="connsiteY2" fmla="*/ 1532245 h 1532245"/>
              <a:gd name="connsiteX3" fmla="*/ 0 w 1142995"/>
              <a:gd name="connsiteY3" fmla="*/ 9 h 1532245"/>
              <a:gd name="connsiteX0" fmla="*/ 0 w 1142995"/>
              <a:gd name="connsiteY0" fmla="*/ 64 h 1532300"/>
              <a:gd name="connsiteX1" fmla="*/ 1142995 w 1142995"/>
              <a:gd name="connsiteY1" fmla="*/ 64 h 1532300"/>
              <a:gd name="connsiteX2" fmla="*/ 0 w 1142995"/>
              <a:gd name="connsiteY2" fmla="*/ 1532300 h 1532300"/>
              <a:gd name="connsiteX3" fmla="*/ 0 w 1142995"/>
              <a:gd name="connsiteY3" fmla="*/ 64 h 1532300"/>
              <a:gd name="connsiteX0" fmla="*/ 0 w 1142995"/>
              <a:gd name="connsiteY0" fmla="*/ 64 h 1532300"/>
              <a:gd name="connsiteX1" fmla="*/ 1142995 w 1142995"/>
              <a:gd name="connsiteY1" fmla="*/ 64 h 1532300"/>
              <a:gd name="connsiteX2" fmla="*/ 0 w 1142995"/>
              <a:gd name="connsiteY2" fmla="*/ 1532300 h 1532300"/>
              <a:gd name="connsiteX3" fmla="*/ 0 w 1142995"/>
              <a:gd name="connsiteY3" fmla="*/ 64 h 1532300"/>
              <a:gd name="connsiteX0" fmla="*/ 0 w 1142995"/>
              <a:gd name="connsiteY0" fmla="*/ 76 h 1532312"/>
              <a:gd name="connsiteX1" fmla="*/ 1142995 w 1142995"/>
              <a:gd name="connsiteY1" fmla="*/ 76 h 1532312"/>
              <a:gd name="connsiteX2" fmla="*/ 0 w 1142995"/>
              <a:gd name="connsiteY2" fmla="*/ 1532312 h 1532312"/>
              <a:gd name="connsiteX3" fmla="*/ 0 w 1142995"/>
              <a:gd name="connsiteY3" fmla="*/ 76 h 1532312"/>
              <a:gd name="connsiteX0" fmla="*/ 0 w 1142995"/>
              <a:gd name="connsiteY0" fmla="*/ 83 h 1532319"/>
              <a:gd name="connsiteX1" fmla="*/ 1142995 w 1142995"/>
              <a:gd name="connsiteY1" fmla="*/ 83 h 1532319"/>
              <a:gd name="connsiteX2" fmla="*/ 0 w 1142995"/>
              <a:gd name="connsiteY2" fmla="*/ 1532319 h 1532319"/>
              <a:gd name="connsiteX3" fmla="*/ 0 w 1142995"/>
              <a:gd name="connsiteY3" fmla="*/ 83 h 1532319"/>
              <a:gd name="connsiteX0" fmla="*/ 0 w 1142995"/>
              <a:gd name="connsiteY0" fmla="*/ 87 h 1532323"/>
              <a:gd name="connsiteX1" fmla="*/ 1142995 w 1142995"/>
              <a:gd name="connsiteY1" fmla="*/ 87 h 1532323"/>
              <a:gd name="connsiteX2" fmla="*/ 0 w 1142995"/>
              <a:gd name="connsiteY2" fmla="*/ 1532323 h 1532323"/>
              <a:gd name="connsiteX3" fmla="*/ 0 w 1142995"/>
              <a:gd name="connsiteY3" fmla="*/ 87 h 1532323"/>
              <a:gd name="connsiteX0" fmla="*/ 0 w 1142995"/>
              <a:gd name="connsiteY0" fmla="*/ 87 h 1532323"/>
              <a:gd name="connsiteX1" fmla="*/ 1142995 w 1142995"/>
              <a:gd name="connsiteY1" fmla="*/ 87 h 1532323"/>
              <a:gd name="connsiteX2" fmla="*/ 0 w 1142995"/>
              <a:gd name="connsiteY2" fmla="*/ 1532323 h 1532323"/>
              <a:gd name="connsiteX3" fmla="*/ 0 w 1142995"/>
              <a:gd name="connsiteY3" fmla="*/ 87 h 1532323"/>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Lst>
            <a:ahLst/>
            <a:cxnLst>
              <a:cxn ang="0">
                <a:pos x="connsiteX0" y="connsiteY0"/>
              </a:cxn>
              <a:cxn ang="0">
                <a:pos x="connsiteX1" y="connsiteY1"/>
              </a:cxn>
              <a:cxn ang="0">
                <a:pos x="connsiteX2" y="connsiteY2"/>
              </a:cxn>
              <a:cxn ang="0">
                <a:pos x="connsiteX3" y="connsiteY3"/>
              </a:cxn>
            </a:cxnLst>
            <a:rect l="l" t="t" r="r" b="b"/>
            <a:pathLst>
              <a:path w="1142995" h="1532236">
                <a:moveTo>
                  <a:pt x="0" y="0"/>
                </a:moveTo>
                <a:lnTo>
                  <a:pt x="1142995" y="0"/>
                </a:lnTo>
                <a:cubicBezTo>
                  <a:pt x="511969" y="21249"/>
                  <a:pt x="3930" y="739945"/>
                  <a:pt x="0" y="1532236"/>
                </a:cubicBezTo>
                <a:cubicBezTo>
                  <a:pt x="4519" y="403311"/>
                  <a:pt x="0" y="510745"/>
                  <a:pt x="0" y="0"/>
                </a:cubicBezTo>
                <a:close/>
              </a:path>
            </a:pathLst>
          </a:custGeom>
          <a:solidFill>
            <a:schemeClr val="accent3"/>
          </a:solidFill>
          <a:ln w="9525" cmpd="sng">
            <a:noFill/>
          </a:ln>
          <a:effectLst>
            <a:innerShdw blurRad="127000" dist="25400" dir="2700000">
              <a:schemeClr val="accent3">
                <a:lumMod val="50000"/>
                <a:alpha val="40000"/>
              </a:schemeClr>
            </a:innerShdw>
          </a:effectLst>
        </p:spPr>
        <p:style>
          <a:lnRef idx="1">
            <a:schemeClr val="accent1"/>
          </a:lnRef>
          <a:fillRef idx="3">
            <a:schemeClr val="accent1"/>
          </a:fillRef>
          <a:effectRef idx="2">
            <a:schemeClr val="accent1"/>
          </a:effectRef>
          <a:fontRef idx="minor">
            <a:schemeClr val="lt1"/>
          </a:fontRef>
        </p:style>
        <p:txBody>
          <a:bodyPr anchor="ctr"/>
          <a:lstStyle/>
          <a:p>
            <a:pPr algn="ctr" defTabSz="457189">
              <a:defRPr/>
            </a:pPr>
            <a:r>
              <a:rPr lang="en-US">
                <a:solidFill>
                  <a:srgbClr val="FFFFFF"/>
                </a:solidFill>
              </a:rPr>
              <a:t> </a:t>
            </a:r>
          </a:p>
        </p:txBody>
      </p:sp>
      <p:sp>
        <p:nvSpPr>
          <p:cNvPr id="5" name="Rectangle 23"/>
          <p:cNvSpPr>
            <a:spLocks noChangeArrowheads="1"/>
          </p:cNvSpPr>
          <p:nvPr/>
        </p:nvSpPr>
        <p:spPr bwMode="auto">
          <a:xfrm>
            <a:off x="260351" y="6656389"/>
            <a:ext cx="2517036" cy="2000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defTabSz="457189" eaLnBrk="1" hangingPunct="1"/>
            <a:r>
              <a:rPr lang="en-US" altLang="en-US" sz="700">
                <a:solidFill>
                  <a:srgbClr val="707070"/>
                </a:solidFill>
                <a:cs typeface="Arial" panose="020B0604020202020204" pitchFamily="34" charset="0"/>
              </a:rPr>
              <a:t>© 2016 by Honeywell International Inc. All rights reserved. </a:t>
            </a:r>
          </a:p>
        </p:txBody>
      </p:sp>
      <p:pic>
        <p:nvPicPr>
          <p:cNvPr id="6" name="Picture 10" descr="\\localhost\Volumes\DMS-Server\Clients\Honeywell PPT \Honeywell - Freestanding Logos\Honeywell - Freestanding Logo RGB.png"/>
          <p:cNvPicPr>
            <a:picLocks noChangeAspect="1"/>
          </p:cNvPicPr>
          <p:nvPr/>
        </p:nvPicPr>
        <p:blipFill>
          <a:blip r:embed="rId2" r:link="rId3" cstate="email">
            <a:extLst>
              <a:ext uri="{28A0092B-C50C-407E-A947-70E740481C1C}">
                <a14:useLocalDpi xmlns:a14="http://schemas.microsoft.com/office/drawing/2010/main"/>
              </a:ext>
            </a:extLst>
          </a:blip>
          <a:srcRect/>
          <a:stretch>
            <a:fillRect/>
          </a:stretch>
        </p:blipFill>
        <p:spPr bwMode="auto">
          <a:xfrm>
            <a:off x="10388600" y="6519863"/>
            <a:ext cx="1371600" cy="260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userDrawn="1"/>
        </p:nvSpPr>
        <p:spPr bwMode="auto">
          <a:xfrm>
            <a:off x="207964" y="6149975"/>
            <a:ext cx="2517036" cy="2000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defTabSz="457189" eaLnBrk="1" hangingPunct="1"/>
            <a:r>
              <a:rPr lang="en-US" altLang="en-US" sz="700">
                <a:solidFill>
                  <a:srgbClr val="707070"/>
                </a:solidFill>
                <a:cs typeface="Arial" panose="020B0604020202020204" pitchFamily="34" charset="0"/>
              </a:rPr>
              <a:t>© 2016 by Honeywell International Inc. All rights reserved. </a:t>
            </a:r>
          </a:p>
        </p:txBody>
      </p:sp>
      <p:sp>
        <p:nvSpPr>
          <p:cNvPr id="9" name="Rectangle 8"/>
          <p:cNvSpPr/>
          <p:nvPr userDrawn="1"/>
        </p:nvSpPr>
        <p:spPr>
          <a:xfrm>
            <a:off x="9239251" y="6350000"/>
            <a:ext cx="2654300" cy="508000"/>
          </a:xfrm>
          <a:prstGeom prst="rect">
            <a:avLst/>
          </a:prstGeom>
          <a:solidFill>
            <a:schemeClr val="bg1"/>
          </a:solidFill>
          <a:ln w="952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89" eaLnBrk="1" fontAlgn="auto" hangingPunct="1">
              <a:spcBef>
                <a:spcPts val="0"/>
              </a:spcBef>
              <a:spcAft>
                <a:spcPts val="0"/>
              </a:spcAft>
              <a:defRPr/>
            </a:pPr>
            <a:endParaRPr lang="en-US">
              <a:solidFill>
                <a:srgbClr val="FFFFFF"/>
              </a:solidFill>
            </a:endParaRPr>
          </a:p>
        </p:txBody>
      </p:sp>
      <p:sp>
        <p:nvSpPr>
          <p:cNvPr id="10" name="Round Single Corner Rectangle 9"/>
          <p:cNvSpPr/>
          <p:nvPr userDrawn="1"/>
        </p:nvSpPr>
        <p:spPr>
          <a:xfrm>
            <a:off x="1" y="6364289"/>
            <a:ext cx="11583988" cy="504825"/>
          </a:xfrm>
          <a:prstGeom prst="round1Rect">
            <a:avLst>
              <a:gd name="adj" fmla="val 50000"/>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89" eaLnBrk="1" fontAlgn="auto" hangingPunct="1">
              <a:spcBef>
                <a:spcPts val="0"/>
              </a:spcBef>
              <a:spcAft>
                <a:spcPts val="0"/>
              </a:spcAft>
              <a:defRPr/>
            </a:pPr>
            <a:endParaRPr lang="en-US">
              <a:solidFill>
                <a:srgbClr val="FFFFFF"/>
              </a:solidFill>
            </a:endParaRPr>
          </a:p>
        </p:txBody>
      </p:sp>
      <p:sp>
        <p:nvSpPr>
          <p:cNvPr id="2" name="Title 1"/>
          <p:cNvSpPr>
            <a:spLocks noGrp="1"/>
          </p:cNvSpPr>
          <p:nvPr>
            <p:ph type="title"/>
          </p:nvPr>
        </p:nvSpPr>
        <p:spPr/>
        <p:txBody>
          <a:bodyPr/>
          <a:lstStyle/>
          <a:p>
            <a:r>
              <a:rPr lang="en-US"/>
              <a:t>Click to edit Master title style</a:t>
            </a:r>
          </a:p>
        </p:txBody>
      </p:sp>
      <p:sp>
        <p:nvSpPr>
          <p:cNvPr id="7" name="Text Placeholder 9"/>
          <p:cNvSpPr>
            <a:spLocks noGrp="1"/>
          </p:cNvSpPr>
          <p:nvPr>
            <p:ph type="body" sz="quarter" idx="15"/>
          </p:nvPr>
        </p:nvSpPr>
        <p:spPr>
          <a:xfrm>
            <a:off x="315384" y="6384611"/>
            <a:ext cx="11063816" cy="457200"/>
          </a:xfrm>
          <a:prstGeom prst="rect">
            <a:avLst/>
          </a:prstGeom>
        </p:spPr>
        <p:txBody>
          <a:bodyPr/>
          <a:lstStyle>
            <a:lvl1pPr marL="0" indent="0" algn="ctr">
              <a:buNone/>
              <a:defRPr sz="2400" b="1">
                <a:solidFill>
                  <a:schemeClr val="bg1"/>
                </a:solidFill>
              </a:defRPr>
            </a:lvl1pPr>
          </a:lstStyle>
          <a:p>
            <a:pPr lvl="0"/>
            <a:r>
              <a:rPr lang="en-US" dirty="0"/>
              <a:t>Click to edit Master text styles</a:t>
            </a:r>
          </a:p>
        </p:txBody>
      </p:sp>
      <p:sp>
        <p:nvSpPr>
          <p:cNvPr id="11" name="Slide Number Placeholder 5"/>
          <p:cNvSpPr>
            <a:spLocks noGrp="1"/>
          </p:cNvSpPr>
          <p:nvPr>
            <p:ph type="sldNum" sz="quarter" idx="16"/>
          </p:nvPr>
        </p:nvSpPr>
        <p:spPr/>
        <p:txBody>
          <a:bodyPr/>
          <a:lstStyle>
            <a:lvl1pPr>
              <a:defRPr/>
            </a:lvl1pPr>
          </a:lstStyle>
          <a:p>
            <a:fld id="{B03C7875-B461-4E72-95A7-F154CDDEC67D}"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6542121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28541" y="5250674"/>
            <a:ext cx="3302007" cy="1043801"/>
          </a:xfrm>
          <a:prstGeom prst="rect">
            <a:avLst/>
          </a:prstGeom>
        </p:spPr>
      </p:pic>
      <p:sp>
        <p:nvSpPr>
          <p:cNvPr id="9" name="Title 8"/>
          <p:cNvSpPr>
            <a:spLocks noGrp="1"/>
          </p:cNvSpPr>
          <p:nvPr>
            <p:ph type="title" hasCustomPrompt="1"/>
          </p:nvPr>
        </p:nvSpPr>
        <p:spPr>
          <a:xfrm>
            <a:off x="963084" y="2915352"/>
            <a:ext cx="10363200" cy="49847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defTabSz="457189" rtl="0" eaLnBrk="0" fontAlgn="base" hangingPunct="0">
              <a:spcBef>
                <a:spcPct val="0"/>
              </a:spcBef>
              <a:spcAft>
                <a:spcPct val="0"/>
              </a:spcAft>
              <a:defRPr lang="en-US" sz="4000" b="1" i="0" kern="1200" cap="none" dirty="0">
                <a:solidFill>
                  <a:schemeClr val="tx1"/>
                </a:solidFill>
                <a:latin typeface="Arial" pitchFamily="34" charset="0"/>
                <a:ea typeface="Arial" charset="0"/>
                <a:cs typeface="Arial" pitchFamily="34" charset="0"/>
              </a:defRPr>
            </a:lvl1pPr>
          </a:lstStyle>
          <a:p>
            <a:pPr lvl="0"/>
            <a:r>
              <a:rPr lang="en-US" dirty="0"/>
              <a:t>CLICK TO EDIT MASTER TITLE STYLE</a:t>
            </a:r>
          </a:p>
        </p:txBody>
      </p:sp>
      <p:sp>
        <p:nvSpPr>
          <p:cNvPr id="3" name="Slide Number Placeholder 2"/>
          <p:cNvSpPr>
            <a:spLocks noGrp="1"/>
          </p:cNvSpPr>
          <p:nvPr>
            <p:ph type="sldNum" sz="quarter" idx="10"/>
          </p:nvPr>
        </p:nvSpPr>
        <p:spPr/>
        <p:txBody>
          <a:bodyPr/>
          <a:lstStyle/>
          <a:p>
            <a:pPr eaLnBrk="1" hangingPunct="1"/>
            <a:fld id="{14838EF4-0F93-4027-A402-E0063F4D42CF}" type="slidenum">
              <a:rPr lang="en-US" altLang="en-US" smtClean="0">
                <a:solidFill>
                  <a:srgbClr val="FFFFFF"/>
                </a:solidFill>
                <a:ea typeface="ＭＳ Ｐゴシック" panose="020B0600070205080204" pitchFamily="34" charset="-128"/>
              </a:rPr>
              <a:pPr eaLnBrk="1" hangingPunct="1"/>
              <a:t>‹#›</a:t>
            </a:fld>
            <a:endParaRPr lang="en-US" altLang="en-US">
              <a:solidFill>
                <a:srgbClr val="FFFFFF"/>
              </a:solidFill>
              <a:ea typeface="ＭＳ Ｐゴシック" panose="020B0600070205080204" pitchFamily="34" charset="-128"/>
            </a:endParaRPr>
          </a:p>
        </p:txBody>
      </p:sp>
      <p:sp>
        <p:nvSpPr>
          <p:cNvPr id="7" name="Rectangle 6"/>
          <p:cNvSpPr/>
          <p:nvPr userDrawn="1"/>
        </p:nvSpPr>
        <p:spPr>
          <a:xfrm>
            <a:off x="9441712" y="6294475"/>
            <a:ext cx="2750288" cy="563525"/>
          </a:xfrm>
          <a:prstGeom prst="rect">
            <a:avLst/>
          </a:prstGeom>
          <a:solidFill>
            <a:schemeClr val="bg1"/>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a:solidFill>
                <a:srgbClr val="FFFFFF"/>
              </a:solidFill>
            </a:endParaRPr>
          </a:p>
        </p:txBody>
      </p:sp>
    </p:spTree>
    <p:extLst>
      <p:ext uri="{BB962C8B-B14F-4D97-AF65-F5344CB8AC3E}">
        <p14:creationId xmlns:p14="http://schemas.microsoft.com/office/powerpoint/2010/main" val="6128991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imple Text and subtitle">
    <p:spTree>
      <p:nvGrpSpPr>
        <p:cNvPr id="1" name=""/>
        <p:cNvGrpSpPr/>
        <p:nvPr/>
      </p:nvGrpSpPr>
      <p:grpSpPr>
        <a:xfrm>
          <a:off x="0" y="0"/>
          <a:ext cx="0" cy="0"/>
          <a:chOff x="0" y="0"/>
          <a:chExt cx="0" cy="0"/>
        </a:xfrm>
      </p:grpSpPr>
      <p:sp>
        <p:nvSpPr>
          <p:cNvPr id="6" name="Title 1"/>
          <p:cNvSpPr>
            <a:spLocks noGrp="1"/>
          </p:cNvSpPr>
          <p:nvPr>
            <p:ph type="title"/>
          </p:nvPr>
        </p:nvSpPr>
        <p:spPr>
          <a:xfrm>
            <a:off x="686106" y="357809"/>
            <a:ext cx="10669812" cy="498611"/>
          </a:xfrm>
        </p:spPr>
        <p:txBody>
          <a:bodyPr/>
          <a:lstStyle>
            <a:lvl1pPr>
              <a:defRPr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sz="quarter" idx="10"/>
          </p:nvPr>
        </p:nvSpPr>
        <p:spPr>
          <a:xfrm>
            <a:off x="685800" y="1486731"/>
            <a:ext cx="10670117" cy="4896607"/>
          </a:xfrm>
          <a:prstGeom prst="rect">
            <a:avLst/>
          </a:prstGeom>
        </p:spPr>
        <p:txBody>
          <a:bodyPr>
            <a:normAutofit/>
          </a:bodyPr>
          <a:lstStyle>
            <a:lvl1pPr>
              <a:buClr>
                <a:schemeClr val="tx2"/>
              </a:buClr>
              <a:defRPr>
                <a:solidFill>
                  <a:schemeClr val="tx1"/>
                </a:solidFill>
              </a:defRPr>
            </a:lvl1pPr>
            <a:lvl2pPr marL="457189" indent="-169858">
              <a:buClr>
                <a:schemeClr val="accent2"/>
              </a:buClr>
              <a:defRPr>
                <a:solidFill>
                  <a:schemeClr val="tx1"/>
                </a:solidFill>
              </a:defRPr>
            </a:lvl2pPr>
            <a:lvl3pPr marL="804843" indent="-177796">
              <a:buClr>
                <a:schemeClr val="accent2"/>
              </a:buClr>
              <a:defRPr>
                <a:solidFill>
                  <a:schemeClr val="tx1"/>
                </a:solidFill>
              </a:defRPr>
            </a:lvl3pPr>
            <a:lvl4pPr marL="1201709" indent="-168270">
              <a:buClr>
                <a:schemeClr val="accent2"/>
              </a:buClr>
              <a:buFontTx/>
              <a:buChar char="-"/>
              <a:defRPr sz="1400">
                <a:solidFill>
                  <a:schemeClr val="tx1"/>
                </a:solidFill>
              </a:defRPr>
            </a:lvl4pPr>
            <a:lvl5pPr marL="1719220" indent="-177796">
              <a:buClr>
                <a:schemeClr val="accent2"/>
              </a:buCl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1"/>
          </p:nvPr>
        </p:nvSpPr>
        <p:spPr/>
        <p:txBody>
          <a:bodyPr/>
          <a:lstStyle>
            <a:lvl1pPr>
              <a:defRPr/>
            </a:lvl1pPr>
          </a:lstStyle>
          <a:p>
            <a:fld id="{C5F41727-D927-44E0-B700-9C2DE0322D68}" type="slidenum">
              <a:rPr lang="en-US" altLang="en-US">
                <a:solidFill>
                  <a:srgbClr val="FFFFFF"/>
                </a:solidFill>
              </a:rPr>
              <a:pPr/>
              <a:t>‹#›</a:t>
            </a:fld>
            <a:endParaRPr lang="en-US" altLang="en-US">
              <a:solidFill>
                <a:srgbClr val="FFFFFF"/>
              </a:solidFill>
            </a:endParaRPr>
          </a:p>
        </p:txBody>
      </p:sp>
      <p:sp>
        <p:nvSpPr>
          <p:cNvPr id="5" name="Text Placeholder 4"/>
          <p:cNvSpPr>
            <a:spLocks noGrp="1"/>
          </p:cNvSpPr>
          <p:nvPr>
            <p:ph type="body" sz="quarter" idx="12"/>
          </p:nvPr>
        </p:nvSpPr>
        <p:spPr>
          <a:xfrm>
            <a:off x="685801" y="965201"/>
            <a:ext cx="10669588" cy="412751"/>
          </a:xfrm>
          <a:prstGeom prst="rect">
            <a:avLst/>
          </a:prstGeom>
        </p:spPr>
        <p:txBody>
          <a:bodyPr/>
          <a:lstStyle>
            <a:lvl1pPr marL="0" indent="0">
              <a:buNone/>
              <a:defRPr b="1">
                <a:solidFill>
                  <a:schemeClr val="tx2"/>
                </a:solidFill>
              </a:defRPr>
            </a:lvl1pPr>
          </a:lstStyle>
          <a:p>
            <a:pPr lvl="0"/>
            <a:r>
              <a:rPr lang="en-US" dirty="0"/>
              <a:t>Click to edit Master text styles</a:t>
            </a:r>
          </a:p>
        </p:txBody>
      </p:sp>
    </p:spTree>
    <p:extLst>
      <p:ext uri="{BB962C8B-B14F-4D97-AF65-F5344CB8AC3E}">
        <p14:creationId xmlns:p14="http://schemas.microsoft.com/office/powerpoint/2010/main" val="3041948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2_Title and Takeaway">
    <p:spTree>
      <p:nvGrpSpPr>
        <p:cNvPr id="1" name=""/>
        <p:cNvGrpSpPr/>
        <p:nvPr/>
      </p:nvGrpSpPr>
      <p:grpSpPr>
        <a:xfrm>
          <a:off x="0" y="0"/>
          <a:ext cx="0" cy="0"/>
          <a:chOff x="0" y="0"/>
          <a:chExt cx="0" cy="0"/>
        </a:xfrm>
      </p:grpSpPr>
      <p:pic>
        <p:nvPicPr>
          <p:cNvPr id="4" name="Picture 2" descr="corner.pn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4288"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localhost\Volumes\DMS-Server\Clients\Honeywell PPT \Honeywell - Freestanding Logos\Honeywell - Freestanding Logo RGB.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388600" y="6519863"/>
            <a:ext cx="1371600" cy="260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3"/>
          <p:cNvSpPr>
            <a:spLocks noChangeArrowheads="1"/>
          </p:cNvSpPr>
          <p:nvPr/>
        </p:nvSpPr>
        <p:spPr bwMode="auto">
          <a:xfrm>
            <a:off x="730252" y="6584949"/>
            <a:ext cx="2517034" cy="200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lvl1pPr defTabSz="4556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56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56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56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56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700">
                <a:solidFill>
                  <a:srgbClr val="707070"/>
                </a:solidFill>
                <a:cs typeface="Arial" panose="020B0604020202020204" pitchFamily="34" charset="0"/>
              </a:rPr>
              <a:t>© 2015 by Honeywell International Inc. All rights reserved. </a:t>
            </a:r>
          </a:p>
        </p:txBody>
      </p:sp>
      <p:sp>
        <p:nvSpPr>
          <p:cNvPr id="8" name="Rectangle 7"/>
          <p:cNvSpPr/>
          <p:nvPr userDrawn="1"/>
        </p:nvSpPr>
        <p:spPr>
          <a:xfrm>
            <a:off x="214314" y="6364288"/>
            <a:ext cx="11977687" cy="493712"/>
          </a:xfrm>
          <a:prstGeom prst="rect">
            <a:avLst/>
          </a:prstGeom>
          <a:solidFill>
            <a:schemeClr val="bg1"/>
          </a:solidFill>
          <a:ln w="9525" cmpd="sng">
            <a:noFill/>
          </a:ln>
          <a:effectLst/>
        </p:spPr>
        <p:style>
          <a:lnRef idx="1">
            <a:schemeClr val="accent1"/>
          </a:lnRef>
          <a:fillRef idx="3">
            <a:schemeClr val="accent1"/>
          </a:fillRef>
          <a:effectRef idx="2">
            <a:schemeClr val="accent1"/>
          </a:effectRef>
          <a:fontRef idx="minor">
            <a:schemeClr val="lt1"/>
          </a:fontRef>
        </p:style>
        <p:txBody>
          <a:bodyPr lIns="91439" tIns="45719" rIns="91439" bIns="45719" anchor="ctr"/>
          <a:lstStyle/>
          <a:p>
            <a:pPr algn="ctr" defTabSz="457143" eaLnBrk="1" hangingPunct="1">
              <a:defRPr/>
            </a:pPr>
            <a:endParaRPr lang="en-US" sz="1900" dirty="0">
              <a:solidFill>
                <a:srgbClr val="FFFFFF"/>
              </a:solidFill>
            </a:endParaRPr>
          </a:p>
        </p:txBody>
      </p:sp>
      <p:sp>
        <p:nvSpPr>
          <p:cNvPr id="9" name="Round Single Corner Rectangle 8"/>
          <p:cNvSpPr/>
          <p:nvPr userDrawn="1"/>
        </p:nvSpPr>
        <p:spPr>
          <a:xfrm>
            <a:off x="1" y="6351588"/>
            <a:ext cx="11583988" cy="517525"/>
          </a:xfrm>
          <a:prstGeom prst="round1Rect">
            <a:avLst>
              <a:gd name="adj" fmla="val 50000"/>
            </a:avLst>
          </a:prstGeom>
          <a:solidFill>
            <a:srgbClr val="E71D1D"/>
          </a:solidFill>
          <a:ln w="19050" cmpd="sng">
            <a:noFill/>
          </a:ln>
          <a:effectLst/>
        </p:spPr>
        <p:style>
          <a:lnRef idx="1">
            <a:schemeClr val="accent1"/>
          </a:lnRef>
          <a:fillRef idx="3">
            <a:schemeClr val="accent1"/>
          </a:fillRef>
          <a:effectRef idx="2">
            <a:schemeClr val="accent1"/>
          </a:effectRef>
          <a:fontRef idx="minor">
            <a:schemeClr val="lt1"/>
          </a:fontRef>
        </p:style>
        <p:txBody>
          <a:bodyPr lIns="91439" tIns="45719" rIns="91439" bIns="45719" anchor="ctr"/>
          <a:lstStyle/>
          <a:p>
            <a:pPr algn="ctr" defTabSz="457143" eaLnBrk="1" hangingPunct="1">
              <a:defRPr/>
            </a:pPr>
            <a:endParaRPr lang="en-US" sz="1900" dirty="0">
              <a:solidFill>
                <a:srgbClr val="FFFFFF"/>
              </a:solidFill>
            </a:endParaRPr>
          </a:p>
        </p:txBody>
      </p:sp>
      <p:sp>
        <p:nvSpPr>
          <p:cNvPr id="10" name="Text Placeholder 9"/>
          <p:cNvSpPr>
            <a:spLocks noGrp="1"/>
          </p:cNvSpPr>
          <p:nvPr>
            <p:ph type="body" sz="quarter" idx="15"/>
          </p:nvPr>
        </p:nvSpPr>
        <p:spPr>
          <a:xfrm>
            <a:off x="315384" y="6416695"/>
            <a:ext cx="11063816" cy="457200"/>
          </a:xfrm>
          <a:prstGeom prst="rect">
            <a:avLst/>
          </a:prstGeom>
        </p:spPr>
        <p:txBody>
          <a:bodyPr lIns="91438" tIns="45719" rIns="91438" bIns="45719"/>
          <a:lstStyle>
            <a:lvl1pPr marL="0" indent="0" algn="r">
              <a:buNone/>
              <a:defRPr b="1">
                <a:solidFill>
                  <a:schemeClr val="bg1"/>
                </a:solidFill>
              </a:defRPr>
            </a:lvl1pPr>
          </a:lstStyle>
          <a:p>
            <a:pPr lvl="0"/>
            <a:r>
              <a:rPr lang="en-US"/>
              <a:t>Click to edit Master text styles</a:t>
            </a:r>
          </a:p>
        </p:txBody>
      </p:sp>
      <p:sp>
        <p:nvSpPr>
          <p:cNvPr id="5" name="Title 4"/>
          <p:cNvSpPr>
            <a:spLocks noGrp="1"/>
          </p:cNvSpPr>
          <p:nvPr>
            <p:ph type="title"/>
          </p:nvPr>
        </p:nvSpPr>
        <p:spPr/>
        <p:txBody>
          <a:bodyPr/>
          <a:lstStyle/>
          <a:p>
            <a:r>
              <a:rPr lang="en-US"/>
              <a:t>Click to edit Master title style</a:t>
            </a:r>
          </a:p>
        </p:txBody>
      </p:sp>
      <p:sp>
        <p:nvSpPr>
          <p:cNvPr id="11" name="Slide Number Placeholder 2"/>
          <p:cNvSpPr>
            <a:spLocks noGrp="1"/>
          </p:cNvSpPr>
          <p:nvPr>
            <p:ph type="sldNum" sz="quarter" idx="16"/>
          </p:nvPr>
        </p:nvSpPr>
        <p:spPr/>
        <p:txBody>
          <a:bodyPr/>
          <a:lstStyle>
            <a:lvl1pPr>
              <a:defRPr/>
            </a:lvl1pPr>
          </a:lstStyle>
          <a:p>
            <a:fld id="{47E66A65-7181-4DF7-B229-53378B9FFBE8}"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14782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Image Cover">
    <p:spTree>
      <p:nvGrpSpPr>
        <p:cNvPr id="1" name=""/>
        <p:cNvGrpSpPr/>
        <p:nvPr/>
      </p:nvGrpSpPr>
      <p:grpSpPr>
        <a:xfrm>
          <a:off x="0" y="0"/>
          <a:ext cx="0" cy="0"/>
          <a:chOff x="0" y="0"/>
          <a:chExt cx="0" cy="0"/>
        </a:xfrm>
      </p:grpSpPr>
      <p:cxnSp>
        <p:nvCxnSpPr>
          <p:cNvPr id="6" name="Straight Connector 5"/>
          <p:cNvCxnSpPr/>
          <p:nvPr userDrawn="1"/>
        </p:nvCxnSpPr>
        <p:spPr>
          <a:xfrm>
            <a:off x="2852738" y="5959475"/>
            <a:ext cx="0" cy="492125"/>
          </a:xfrm>
          <a:prstGeom prst="line">
            <a:avLst/>
          </a:prstGeom>
          <a:ln w="9525"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2851150" y="5959475"/>
            <a:ext cx="0" cy="492125"/>
          </a:xfrm>
          <a:prstGeom prst="line">
            <a:avLst/>
          </a:prstGeom>
          <a:ln w="9525" cmpd="sng">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8" name="Text Placeholder 19"/>
          <p:cNvSpPr>
            <a:spLocks noGrp="1"/>
          </p:cNvSpPr>
          <p:nvPr>
            <p:ph type="body" sz="quarter" idx="13"/>
          </p:nvPr>
        </p:nvSpPr>
        <p:spPr>
          <a:xfrm>
            <a:off x="2864782" y="6222292"/>
            <a:ext cx="6617885" cy="254118"/>
          </a:xfrm>
          <a:prstGeom prst="rect">
            <a:avLst/>
          </a:prstGeom>
        </p:spPr>
        <p:txBody>
          <a:bodyPr vert="horz" anchor="ctr"/>
          <a:lstStyle>
            <a:lvl1pPr>
              <a:defRPr sz="1600">
                <a:solidFill>
                  <a:schemeClr val="tx1">
                    <a:lumMod val="65000"/>
                    <a:lumOff val="35000"/>
                  </a:schemeClr>
                </a:solidFill>
                <a:latin typeface="Arial" pitchFamily="34" charset="0"/>
                <a:cs typeface="Arial" pitchFamily="34" charset="0"/>
              </a:defRPr>
            </a:lvl1pPr>
          </a:lstStyle>
          <a:p>
            <a:pPr lvl="0"/>
            <a:r>
              <a:rPr lang="en-US" dirty="0"/>
              <a:t>Click to edit Master text styles</a:t>
            </a:r>
          </a:p>
        </p:txBody>
      </p:sp>
      <p:sp>
        <p:nvSpPr>
          <p:cNvPr id="10" name="Text Placeholder 17"/>
          <p:cNvSpPr>
            <a:spLocks noGrp="1"/>
          </p:cNvSpPr>
          <p:nvPr>
            <p:ph type="body" sz="quarter" idx="12"/>
          </p:nvPr>
        </p:nvSpPr>
        <p:spPr>
          <a:xfrm>
            <a:off x="2864781" y="5960247"/>
            <a:ext cx="6617887" cy="249655"/>
          </a:xfrm>
          <a:prstGeom prst="rect">
            <a:avLst/>
          </a:prstGeom>
        </p:spPr>
        <p:txBody>
          <a:bodyPr vert="horz" anchor="ctr"/>
          <a:lstStyle>
            <a:lvl1pPr>
              <a:defRPr sz="2400" b="1" i="0" cap="all" baseline="0">
                <a:solidFill>
                  <a:schemeClr val="tx1"/>
                </a:solidFill>
                <a:latin typeface="Arial" pitchFamily="34" charset="0"/>
                <a:cs typeface="Arial" pitchFamily="34" charset="0"/>
              </a:defRPr>
            </a:lvl1pPr>
          </a:lstStyle>
          <a:p>
            <a:pPr lvl="0"/>
            <a:r>
              <a:rPr lang="en-US" dirty="0"/>
              <a:t>Click to edit Master text styles</a:t>
            </a:r>
          </a:p>
        </p:txBody>
      </p:sp>
      <p:sp>
        <p:nvSpPr>
          <p:cNvPr id="12" name="Content Placeholder 6"/>
          <p:cNvSpPr>
            <a:spLocks noGrp="1"/>
          </p:cNvSpPr>
          <p:nvPr>
            <p:ph sz="quarter" idx="10"/>
          </p:nvPr>
        </p:nvSpPr>
        <p:spPr>
          <a:xfrm>
            <a:off x="266700" y="5949950"/>
            <a:ext cx="2483273" cy="236792"/>
          </a:xfrm>
          <a:prstGeom prst="rect">
            <a:avLst/>
          </a:prstGeom>
        </p:spPr>
        <p:txBody>
          <a:bodyPr vert="horz" anchor="t"/>
          <a:lstStyle>
            <a:lvl1pPr algn="r">
              <a:defRPr sz="1400">
                <a:solidFill>
                  <a:schemeClr val="tx1">
                    <a:lumMod val="65000"/>
                    <a:lumOff val="35000"/>
                  </a:schemeClr>
                </a:solidFill>
                <a:latin typeface="Arial" pitchFamily="34" charset="0"/>
                <a:cs typeface="Arial" pitchFamily="34" charset="0"/>
              </a:defRPr>
            </a:lvl1pPr>
          </a:lstStyle>
          <a:p>
            <a:pPr lvl="0"/>
            <a:r>
              <a:rPr lang="en-US" dirty="0"/>
              <a:t>Click to edit Master text styles</a:t>
            </a:r>
          </a:p>
        </p:txBody>
      </p:sp>
      <p:sp>
        <p:nvSpPr>
          <p:cNvPr id="13" name="Text Placeholder 8"/>
          <p:cNvSpPr>
            <a:spLocks noGrp="1"/>
          </p:cNvSpPr>
          <p:nvPr>
            <p:ph type="body" sz="quarter" idx="11"/>
          </p:nvPr>
        </p:nvSpPr>
        <p:spPr>
          <a:xfrm>
            <a:off x="266699" y="6199311"/>
            <a:ext cx="2483275" cy="248524"/>
          </a:xfrm>
          <a:prstGeom prst="rect">
            <a:avLst/>
          </a:prstGeom>
        </p:spPr>
        <p:txBody>
          <a:bodyPr vert="horz"/>
          <a:lstStyle>
            <a:lvl1pPr algn="r">
              <a:defRPr sz="1400">
                <a:solidFill>
                  <a:schemeClr val="tx1">
                    <a:lumMod val="65000"/>
                    <a:lumOff val="35000"/>
                  </a:schemeClr>
                </a:solidFill>
                <a:latin typeface="Arial" pitchFamily="34" charset="0"/>
                <a:cs typeface="Arial" pitchFamily="34" charset="0"/>
              </a:defRPr>
            </a:lvl1pPr>
          </a:lstStyle>
          <a:p>
            <a:pPr lvl="0"/>
            <a:r>
              <a:rPr lang="en-US" dirty="0"/>
              <a:t>Click to edit Master text styles</a:t>
            </a:r>
          </a:p>
        </p:txBody>
      </p:sp>
    </p:spTree>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F5600E1A-B1C4-4E0C-9F5E-F4279402EAF5}"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517338045"/>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mple Text">
    <p:spTree>
      <p:nvGrpSpPr>
        <p:cNvPr id="1" name=""/>
        <p:cNvGrpSpPr/>
        <p:nvPr/>
      </p:nvGrpSpPr>
      <p:grpSpPr>
        <a:xfrm>
          <a:off x="0" y="0"/>
          <a:ext cx="0" cy="0"/>
          <a:chOff x="0" y="0"/>
          <a:chExt cx="0" cy="0"/>
        </a:xfrm>
      </p:grpSpPr>
      <p:sp>
        <p:nvSpPr>
          <p:cNvPr id="6" name="Title 1"/>
          <p:cNvSpPr>
            <a:spLocks noGrp="1"/>
          </p:cNvSpPr>
          <p:nvPr>
            <p:ph type="title"/>
          </p:nvPr>
        </p:nvSpPr>
        <p:spPr>
          <a:xfrm>
            <a:off x="714568" y="357810"/>
            <a:ext cx="10507948" cy="498610"/>
          </a:xfrm>
        </p:spPr>
        <p:txBody>
          <a:bodyPr/>
          <a:lstStyle>
            <a:lvl1pPr>
              <a:defRPr baseline="0">
                <a:solidFill>
                  <a:schemeClr val="tx1"/>
                </a:solidFill>
              </a:defRPr>
            </a:lvl1pPr>
          </a:lstStyle>
          <a:p>
            <a:r>
              <a:rPr lang="en-US"/>
              <a:t>Click to edit Master title style</a:t>
            </a:r>
            <a:endParaRPr lang="en-US" dirty="0"/>
          </a:p>
        </p:txBody>
      </p:sp>
      <p:sp>
        <p:nvSpPr>
          <p:cNvPr id="5" name="Content Placeholder 4"/>
          <p:cNvSpPr>
            <a:spLocks noGrp="1"/>
          </p:cNvSpPr>
          <p:nvPr>
            <p:ph sz="quarter" idx="12"/>
          </p:nvPr>
        </p:nvSpPr>
        <p:spPr>
          <a:xfrm>
            <a:off x="714568" y="1005840"/>
            <a:ext cx="10507947" cy="5053316"/>
          </a:xfrm>
          <a:prstGeom prst="rect">
            <a:avLst/>
          </a:prstGeom>
        </p:spPr>
        <p:txBody>
          <a:bodyPr/>
          <a:lstStyle>
            <a:lvl1pPr>
              <a:buClr>
                <a:schemeClr val="accent1"/>
              </a:buClr>
              <a:defRPr/>
            </a:lvl1pPr>
            <a:lvl2pPr>
              <a:buClr>
                <a:schemeClr val="accent3"/>
              </a:buClr>
              <a:defRPr/>
            </a:lvl2pPr>
            <a:lvl3pPr>
              <a:buClr>
                <a:schemeClr val="accent3"/>
              </a:buClr>
              <a:defRPr/>
            </a:lvl3pPr>
            <a:lvl4pPr marL="1600200" indent="-228600">
              <a:buClr>
                <a:schemeClr val="accent3"/>
              </a:buClr>
              <a:buFont typeface="Arial" panose="020B0604020202020204" pitchFamily="34" charset="0"/>
              <a:buChar char="-"/>
              <a:defRPr sz="1400">
                <a:latin typeface="Arial" panose="020B0604020202020204" pitchFamily="34" charset="0"/>
                <a:cs typeface="Arial" panose="020B0604020202020204" pitchFamily="34" charset="0"/>
              </a:defRPr>
            </a:lvl4pPr>
            <a:lvl5pPr>
              <a:buClr>
                <a:schemeClr val="accent3"/>
              </a:buCl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3"/>
          </p:nvPr>
        </p:nvSpPr>
        <p:spPr/>
        <p:txBody>
          <a:bodyPr/>
          <a:lstStyle>
            <a:lvl1pPr>
              <a:defRPr/>
            </a:lvl1pPr>
          </a:lstStyle>
          <a:p>
            <a:pPr>
              <a:defRPr/>
            </a:pPr>
            <a:fld id="{65C380C9-3062-4F1D-A521-BEC000498A55}" type="slidenum">
              <a:rPr lang="en-US">
                <a:solidFill>
                  <a:srgbClr val="FFFFFF"/>
                </a:solidFill>
              </a:rPr>
              <a:pPr>
                <a:defRPr/>
              </a:pPr>
              <a:t>‹#›</a:t>
            </a:fld>
            <a:endParaRPr lang="en-US" dirty="0">
              <a:solidFill>
                <a:srgbClr val="FFFFFF"/>
              </a:solidFill>
            </a:endParaRPr>
          </a:p>
        </p:txBody>
      </p:sp>
      <p:sp>
        <p:nvSpPr>
          <p:cNvPr id="2" name="Footer Placeholder 1"/>
          <p:cNvSpPr>
            <a:spLocks noGrp="1"/>
          </p:cNvSpPr>
          <p:nvPr>
            <p:ph type="ftr" sz="quarter" idx="14"/>
          </p:nvPr>
        </p:nvSpPr>
        <p:spPr/>
        <p:txBody>
          <a:bodyPr/>
          <a:lstStyle/>
          <a:p>
            <a:r>
              <a:rPr lang="en-US" dirty="0">
                <a:solidFill>
                  <a:srgbClr val="000000">
                    <a:tint val="75000"/>
                  </a:srgbClr>
                </a:solidFill>
              </a:rPr>
              <a:t>Honeywell Internal</a:t>
            </a:r>
          </a:p>
        </p:txBody>
      </p:sp>
    </p:spTree>
    <p:extLst>
      <p:ext uri="{BB962C8B-B14F-4D97-AF65-F5344CB8AC3E}">
        <p14:creationId xmlns:p14="http://schemas.microsoft.com/office/powerpoint/2010/main" val="2013395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cxnSp>
        <p:nvCxnSpPr>
          <p:cNvPr id="5" name="Straight Connector 4"/>
          <p:cNvCxnSpPr/>
          <p:nvPr userDrawn="1"/>
        </p:nvCxnSpPr>
        <p:spPr bwMode="auto">
          <a:xfrm>
            <a:off x="6008688" y="996950"/>
            <a:ext cx="0" cy="5122496"/>
          </a:xfrm>
          <a:prstGeom prst="line">
            <a:avLst/>
          </a:prstGeom>
          <a:noFill/>
          <a:ln w="9525" cap="flat" cmpd="sng" algn="ctr">
            <a:solidFill>
              <a:schemeClr val="accent3"/>
            </a:solidFill>
            <a:prstDash val="solid"/>
            <a:round/>
            <a:headEnd type="none" w="med" len="med"/>
            <a:tailEnd type="none" w="med" len="med"/>
          </a:ln>
          <a:effectLst/>
          <a:extLst/>
        </p:spPr>
      </p:cxnSp>
      <p:sp>
        <p:nvSpPr>
          <p:cNvPr id="13" name="Title 1"/>
          <p:cNvSpPr>
            <a:spLocks noGrp="1"/>
          </p:cNvSpPr>
          <p:nvPr>
            <p:ph type="title"/>
          </p:nvPr>
        </p:nvSpPr>
        <p:spPr>
          <a:xfrm>
            <a:off x="714567" y="357810"/>
            <a:ext cx="10499918" cy="498610"/>
          </a:xfrm>
        </p:spPr>
        <p:txBody>
          <a:bodyPr/>
          <a:lstStyle/>
          <a:p>
            <a:r>
              <a:rPr lang="en-US"/>
              <a:t>Click to edit Master title style</a:t>
            </a:r>
            <a:endParaRPr lang="en-US" dirty="0"/>
          </a:p>
        </p:txBody>
      </p:sp>
      <p:sp>
        <p:nvSpPr>
          <p:cNvPr id="7" name="Content Placeholder 4"/>
          <p:cNvSpPr>
            <a:spLocks noGrp="1"/>
          </p:cNvSpPr>
          <p:nvPr>
            <p:ph sz="quarter" idx="12"/>
          </p:nvPr>
        </p:nvSpPr>
        <p:spPr>
          <a:xfrm>
            <a:off x="714793" y="1005840"/>
            <a:ext cx="5160304" cy="5113606"/>
          </a:xfrm>
          <a:prstGeom prst="rect">
            <a:avLst/>
          </a:prstGeom>
        </p:spPr>
        <p:txBody>
          <a:bodyPr/>
          <a:lstStyle>
            <a:lvl1pPr>
              <a:buClr>
                <a:schemeClr val="tx2"/>
              </a:buClr>
              <a:defRPr>
                <a:latin typeface="+mn-lt"/>
              </a:defRPr>
            </a:lvl1pPr>
            <a:lvl2pPr>
              <a:buClr>
                <a:schemeClr val="accent3"/>
              </a:buClr>
              <a:defRPr>
                <a:latin typeface="+mn-lt"/>
              </a:defRPr>
            </a:lvl2pPr>
            <a:lvl3pPr>
              <a:buClr>
                <a:schemeClr val="accent3"/>
              </a:buClr>
              <a:defRPr>
                <a:latin typeface="+mn-lt"/>
              </a:defRPr>
            </a:lvl3pPr>
            <a:lvl4pPr marL="1600200" indent="-228600">
              <a:buClr>
                <a:schemeClr val="accent3"/>
              </a:buClr>
              <a:buFont typeface="Arial" panose="020B0604020202020204" pitchFamily="34" charset="0"/>
              <a:buChar char="-"/>
              <a:defRPr sz="1400">
                <a:latin typeface="+mn-lt"/>
                <a:cs typeface="Arial" panose="020B0604020202020204" pitchFamily="34" charset="0"/>
              </a:defRPr>
            </a:lvl4pPr>
            <a:lvl5pPr>
              <a:buClr>
                <a:schemeClr val="accent3"/>
              </a:buClr>
              <a:defRPr sz="14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4"/>
          <p:cNvSpPr>
            <a:spLocks noGrp="1"/>
          </p:cNvSpPr>
          <p:nvPr>
            <p:ph sz="quarter" idx="15"/>
          </p:nvPr>
        </p:nvSpPr>
        <p:spPr>
          <a:xfrm>
            <a:off x="6150445" y="1005840"/>
            <a:ext cx="5064040" cy="5113606"/>
          </a:xfrm>
          <a:prstGeom prst="rect">
            <a:avLst/>
          </a:prstGeom>
        </p:spPr>
        <p:txBody>
          <a:bodyPr/>
          <a:lstStyle>
            <a:lvl1pPr>
              <a:defRPr>
                <a:latin typeface="+mn-lt"/>
              </a:defRPr>
            </a:lvl1pPr>
            <a:lvl2pPr>
              <a:defRPr>
                <a:latin typeface="+mn-lt"/>
              </a:defRPr>
            </a:lvl2pPr>
            <a:lvl3pPr>
              <a:defRPr>
                <a:latin typeface="+mn-lt"/>
              </a:defRPr>
            </a:lvl3pPr>
            <a:lvl4pPr marL="1600200" indent="-228600">
              <a:buClr>
                <a:schemeClr val="accent3"/>
              </a:buClr>
              <a:buFont typeface="Arial" panose="020B0604020202020204" pitchFamily="34" charset="0"/>
              <a:buChar char="-"/>
              <a:defRPr sz="1400">
                <a:latin typeface="+mn-lt"/>
                <a:cs typeface="Arial" panose="020B0604020202020204" pitchFamily="34" charset="0"/>
              </a:defRPr>
            </a:lvl4pPr>
            <a:lvl5pPr>
              <a:buClr>
                <a:schemeClr val="accent3"/>
              </a:buClr>
              <a:defRPr sz="14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6"/>
          </p:nvPr>
        </p:nvSpPr>
        <p:spPr/>
        <p:txBody>
          <a:bodyPr/>
          <a:lstStyle>
            <a:lvl1pPr>
              <a:defRPr/>
            </a:lvl1pPr>
          </a:lstStyle>
          <a:p>
            <a:pPr>
              <a:defRPr/>
            </a:pPr>
            <a:fld id="{F0121559-6FAE-4C9F-95D5-751370D9C50E}" type="slidenum">
              <a:rPr lang="en-US">
                <a:solidFill>
                  <a:srgbClr val="FFFFFF"/>
                </a:solidFill>
              </a:rPr>
              <a:pPr>
                <a:defRPr/>
              </a:pPr>
              <a:t>‹#›</a:t>
            </a:fld>
            <a:endParaRPr lang="en-US" dirty="0">
              <a:solidFill>
                <a:srgbClr val="FFFFFF"/>
              </a:solidFill>
            </a:endParaRPr>
          </a:p>
        </p:txBody>
      </p:sp>
      <p:sp>
        <p:nvSpPr>
          <p:cNvPr id="2" name="Footer Placeholder 1"/>
          <p:cNvSpPr>
            <a:spLocks noGrp="1"/>
          </p:cNvSpPr>
          <p:nvPr>
            <p:ph type="ftr" sz="quarter" idx="17"/>
          </p:nvPr>
        </p:nvSpPr>
        <p:spPr/>
        <p:txBody>
          <a:bodyPr/>
          <a:lstStyle/>
          <a:p>
            <a:r>
              <a:rPr lang="en-US" dirty="0">
                <a:solidFill>
                  <a:srgbClr val="000000">
                    <a:tint val="75000"/>
                  </a:srgbClr>
                </a:solidFill>
              </a:rPr>
              <a:t>Honeywell Internal</a:t>
            </a:r>
          </a:p>
        </p:txBody>
      </p:sp>
    </p:spTree>
    <p:extLst>
      <p:ext uri="{BB962C8B-B14F-4D97-AF65-F5344CB8AC3E}">
        <p14:creationId xmlns:p14="http://schemas.microsoft.com/office/powerpoint/2010/main" val="30287804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Up Layout">
    <p:spTree>
      <p:nvGrpSpPr>
        <p:cNvPr id="1" name=""/>
        <p:cNvGrpSpPr/>
        <p:nvPr/>
      </p:nvGrpSpPr>
      <p:grpSpPr>
        <a:xfrm>
          <a:off x="0" y="0"/>
          <a:ext cx="0" cy="0"/>
          <a:chOff x="0" y="0"/>
          <a:chExt cx="0" cy="0"/>
        </a:xfrm>
      </p:grpSpPr>
      <p:cxnSp>
        <p:nvCxnSpPr>
          <p:cNvPr id="7" name="Straight Connector 6"/>
          <p:cNvCxnSpPr/>
          <p:nvPr userDrawn="1"/>
        </p:nvCxnSpPr>
        <p:spPr bwMode="auto">
          <a:xfrm flipH="1">
            <a:off x="714375" y="3709988"/>
            <a:ext cx="10531475" cy="0"/>
          </a:xfrm>
          <a:prstGeom prst="line">
            <a:avLst/>
          </a:prstGeom>
          <a:noFill/>
          <a:ln w="9525" cap="flat" cmpd="sng" algn="ctr">
            <a:solidFill>
              <a:schemeClr val="accent3"/>
            </a:solidFill>
            <a:prstDash val="solid"/>
            <a:round/>
            <a:headEnd type="none" w="med" len="med"/>
            <a:tailEnd type="none" w="med" len="med"/>
          </a:ln>
          <a:effectLst/>
          <a:extLst/>
        </p:spPr>
      </p:cxnSp>
      <p:cxnSp>
        <p:nvCxnSpPr>
          <p:cNvPr id="8" name="Straight Connector 7"/>
          <p:cNvCxnSpPr/>
          <p:nvPr userDrawn="1"/>
        </p:nvCxnSpPr>
        <p:spPr bwMode="auto">
          <a:xfrm>
            <a:off x="6008688" y="996950"/>
            <a:ext cx="0" cy="5192836"/>
          </a:xfrm>
          <a:prstGeom prst="line">
            <a:avLst/>
          </a:prstGeom>
          <a:noFill/>
          <a:ln w="9525" cap="flat" cmpd="sng" algn="ctr">
            <a:solidFill>
              <a:schemeClr val="accent3"/>
            </a:solidFill>
            <a:prstDash val="solid"/>
            <a:round/>
            <a:headEnd type="none" w="med" len="med"/>
            <a:tailEnd type="none" w="med" len="med"/>
          </a:ln>
          <a:effectLst/>
          <a:extLst/>
        </p:spPr>
      </p:cxnSp>
      <p:sp>
        <p:nvSpPr>
          <p:cNvPr id="9" name="TextBox 11"/>
          <p:cNvSpPr txBox="1">
            <a:spLocks noChangeArrowheads="1"/>
          </p:cNvSpPr>
          <p:nvPr userDrawn="1"/>
        </p:nvSpPr>
        <p:spPr bwMode="auto">
          <a:xfrm>
            <a:off x="1666875" y="6804025"/>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dirty="0">
              <a:solidFill>
                <a:srgbClr val="000000"/>
              </a:solidFill>
            </a:endParaRPr>
          </a:p>
        </p:txBody>
      </p:sp>
      <p:sp>
        <p:nvSpPr>
          <p:cNvPr id="20" name="Title 1"/>
          <p:cNvSpPr>
            <a:spLocks noGrp="1"/>
          </p:cNvSpPr>
          <p:nvPr>
            <p:ph type="title"/>
          </p:nvPr>
        </p:nvSpPr>
        <p:spPr>
          <a:xfrm>
            <a:off x="714240" y="364798"/>
            <a:ext cx="10531033" cy="512064"/>
          </a:xfrm>
        </p:spPr>
        <p:txBody>
          <a:bodyPr/>
          <a:lstStyle/>
          <a:p>
            <a:r>
              <a:rPr lang="en-US"/>
              <a:t>Click to edit Master title style</a:t>
            </a:r>
            <a:endParaRPr lang="en-US" dirty="0"/>
          </a:p>
        </p:txBody>
      </p:sp>
      <p:sp>
        <p:nvSpPr>
          <p:cNvPr id="10" name="Content Placeholder 4"/>
          <p:cNvSpPr>
            <a:spLocks noGrp="1"/>
          </p:cNvSpPr>
          <p:nvPr>
            <p:ph sz="quarter" idx="12"/>
          </p:nvPr>
        </p:nvSpPr>
        <p:spPr>
          <a:xfrm>
            <a:off x="714240" y="1005841"/>
            <a:ext cx="5172338" cy="2624429"/>
          </a:xfrm>
          <a:prstGeom prst="rect">
            <a:avLst/>
          </a:prstGeom>
        </p:spPr>
        <p:txBody>
          <a:bodyPr/>
          <a:lstStyle>
            <a:lvl1pPr>
              <a:defRPr>
                <a:latin typeface="+mn-lt"/>
              </a:defRPr>
            </a:lvl1pPr>
            <a:lvl2pPr>
              <a:buClr>
                <a:schemeClr val="accent3"/>
              </a:buClr>
              <a:defRPr>
                <a:latin typeface="+mn-lt"/>
              </a:defRPr>
            </a:lvl2pPr>
            <a:lvl3pPr>
              <a:buClr>
                <a:schemeClr val="accent3"/>
              </a:buClr>
              <a:defRPr>
                <a:latin typeface="+mn-lt"/>
              </a:defRPr>
            </a:lvl3pPr>
            <a:lvl4pPr marL="1600200" indent="-228600">
              <a:buClr>
                <a:schemeClr val="accent3"/>
              </a:buClr>
              <a:buFont typeface="Arial" panose="020B0604020202020204" pitchFamily="34" charset="0"/>
              <a:buChar char="-"/>
              <a:defRPr sz="1400">
                <a:latin typeface="+mn-lt"/>
                <a:cs typeface="Arial" panose="020B0604020202020204" pitchFamily="34" charset="0"/>
              </a:defRPr>
            </a:lvl4pPr>
            <a:lvl5pPr>
              <a:buClr>
                <a:schemeClr val="accent3"/>
              </a:buClr>
              <a:defRPr sz="14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4"/>
          <p:cNvSpPr>
            <a:spLocks noGrp="1"/>
          </p:cNvSpPr>
          <p:nvPr>
            <p:ph sz="quarter" idx="15"/>
          </p:nvPr>
        </p:nvSpPr>
        <p:spPr>
          <a:xfrm>
            <a:off x="6134782" y="1005841"/>
            <a:ext cx="5110491" cy="2624429"/>
          </a:xfrm>
          <a:prstGeom prst="rect">
            <a:avLst/>
          </a:prstGeom>
        </p:spPr>
        <p:txBody>
          <a:bodyPr/>
          <a:lstStyle>
            <a:lvl1pPr>
              <a:defRPr>
                <a:latin typeface="+mn-lt"/>
              </a:defRPr>
            </a:lvl1pPr>
            <a:lvl2pPr>
              <a:buClr>
                <a:schemeClr val="accent3"/>
              </a:buClr>
              <a:defRPr>
                <a:latin typeface="+mn-lt"/>
              </a:defRPr>
            </a:lvl2pPr>
            <a:lvl3pPr>
              <a:buClr>
                <a:schemeClr val="accent3"/>
              </a:buClr>
              <a:defRPr>
                <a:latin typeface="+mn-lt"/>
              </a:defRPr>
            </a:lvl3pPr>
            <a:lvl4pPr marL="1600200" indent="-228600">
              <a:buClr>
                <a:schemeClr val="accent3"/>
              </a:buClr>
              <a:buFont typeface="Arial" panose="020B0604020202020204" pitchFamily="34" charset="0"/>
              <a:buChar char="-"/>
              <a:defRPr sz="1400">
                <a:latin typeface="+mn-lt"/>
                <a:cs typeface="Arial" panose="020B0604020202020204" pitchFamily="34" charset="0"/>
              </a:defRPr>
            </a:lvl4pPr>
            <a:lvl5pPr>
              <a:buClr>
                <a:schemeClr val="accent3"/>
              </a:buClr>
              <a:defRPr sz="14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4"/>
          <p:cNvSpPr>
            <a:spLocks noGrp="1"/>
          </p:cNvSpPr>
          <p:nvPr>
            <p:ph sz="quarter" idx="22"/>
          </p:nvPr>
        </p:nvSpPr>
        <p:spPr>
          <a:xfrm>
            <a:off x="714240" y="3796577"/>
            <a:ext cx="5172338" cy="2393209"/>
          </a:xfrm>
          <a:prstGeom prst="rect">
            <a:avLst/>
          </a:prstGeom>
        </p:spPr>
        <p:txBody>
          <a:bodyPr/>
          <a:lstStyle>
            <a:lvl1pPr>
              <a:defRPr>
                <a:latin typeface="+mn-lt"/>
              </a:defRPr>
            </a:lvl1pPr>
            <a:lvl2pPr>
              <a:buClr>
                <a:schemeClr val="accent3"/>
              </a:buClr>
              <a:defRPr>
                <a:latin typeface="+mn-lt"/>
              </a:defRPr>
            </a:lvl2pPr>
            <a:lvl3pPr>
              <a:buClr>
                <a:schemeClr val="accent3"/>
              </a:buClr>
              <a:defRPr>
                <a:latin typeface="+mn-lt"/>
              </a:defRPr>
            </a:lvl3pPr>
            <a:lvl4pPr marL="1600200" indent="-228600">
              <a:buClr>
                <a:schemeClr val="accent3"/>
              </a:buClr>
              <a:buFont typeface="Arial" panose="020B0604020202020204" pitchFamily="34" charset="0"/>
              <a:buChar char="-"/>
              <a:defRPr sz="1400">
                <a:latin typeface="+mn-lt"/>
                <a:cs typeface="Arial" panose="020B0604020202020204" pitchFamily="34" charset="0"/>
              </a:defRPr>
            </a:lvl4pPr>
            <a:lvl5pPr>
              <a:buClr>
                <a:schemeClr val="accent3"/>
              </a:buClr>
              <a:defRPr sz="14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4"/>
          <p:cNvSpPr>
            <a:spLocks noGrp="1"/>
          </p:cNvSpPr>
          <p:nvPr>
            <p:ph sz="quarter" idx="23"/>
          </p:nvPr>
        </p:nvSpPr>
        <p:spPr>
          <a:xfrm>
            <a:off x="6134782" y="3796578"/>
            <a:ext cx="5110491" cy="2393208"/>
          </a:xfrm>
          <a:prstGeom prst="rect">
            <a:avLst/>
          </a:prstGeom>
        </p:spPr>
        <p:txBody>
          <a:bodyPr/>
          <a:lstStyle>
            <a:lvl1pPr>
              <a:defRPr>
                <a:latin typeface="+mn-lt"/>
              </a:defRPr>
            </a:lvl1pPr>
            <a:lvl2pPr>
              <a:buClr>
                <a:schemeClr val="accent3"/>
              </a:buClr>
              <a:defRPr>
                <a:latin typeface="+mn-lt"/>
              </a:defRPr>
            </a:lvl2pPr>
            <a:lvl3pPr>
              <a:buClr>
                <a:schemeClr val="accent3"/>
              </a:buClr>
              <a:defRPr>
                <a:latin typeface="+mn-lt"/>
              </a:defRPr>
            </a:lvl3pPr>
            <a:lvl4pPr marL="1600200" indent="-228600">
              <a:buClr>
                <a:schemeClr val="accent3"/>
              </a:buClr>
              <a:buFont typeface="Arial" panose="020B0604020202020204" pitchFamily="34" charset="0"/>
              <a:buChar char="-"/>
              <a:defRPr sz="1400">
                <a:latin typeface="+mn-lt"/>
                <a:cs typeface="Arial" panose="020B0604020202020204" pitchFamily="34" charset="0"/>
              </a:defRPr>
            </a:lvl4pPr>
            <a:lvl5pPr>
              <a:buClr>
                <a:schemeClr val="accent3"/>
              </a:buClr>
              <a:defRPr sz="14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p:cNvSpPr>
            <a:spLocks noGrp="1"/>
          </p:cNvSpPr>
          <p:nvPr>
            <p:ph type="sldNum" sz="quarter" idx="24"/>
          </p:nvPr>
        </p:nvSpPr>
        <p:spPr/>
        <p:txBody>
          <a:bodyPr/>
          <a:lstStyle>
            <a:lvl1pPr algn="l">
              <a:defRPr sz="1100" b="1" i="0">
                <a:solidFill>
                  <a:schemeClr val="bg1"/>
                </a:solidFill>
                <a:latin typeface="+mn-lt"/>
                <a:cs typeface="HelveticaNeue MediumCond"/>
              </a:defRPr>
            </a:lvl1pPr>
          </a:lstStyle>
          <a:p>
            <a:pPr>
              <a:defRPr/>
            </a:pPr>
            <a:fld id="{7A6399F0-1CB9-4AF2-8492-04A4C562147A}" type="slidenum">
              <a:rPr lang="en-US">
                <a:solidFill>
                  <a:srgbClr val="FFFFFF"/>
                </a:solidFill>
              </a:rPr>
              <a:pPr>
                <a:defRPr/>
              </a:pPr>
              <a:t>‹#›</a:t>
            </a:fld>
            <a:endParaRPr lang="en-US" dirty="0">
              <a:solidFill>
                <a:srgbClr val="FFFFFF"/>
              </a:solidFill>
            </a:endParaRPr>
          </a:p>
        </p:txBody>
      </p:sp>
      <p:sp>
        <p:nvSpPr>
          <p:cNvPr id="2" name="Footer Placeholder 1"/>
          <p:cNvSpPr>
            <a:spLocks noGrp="1"/>
          </p:cNvSpPr>
          <p:nvPr>
            <p:ph type="ftr" sz="quarter" idx="25"/>
          </p:nvPr>
        </p:nvSpPr>
        <p:spPr/>
        <p:txBody>
          <a:bodyPr/>
          <a:lstStyle/>
          <a:p>
            <a:r>
              <a:rPr lang="en-US" dirty="0">
                <a:solidFill>
                  <a:srgbClr val="000000">
                    <a:tint val="75000"/>
                  </a:srgbClr>
                </a:solidFill>
              </a:rPr>
              <a:t>Honeywell Internal</a:t>
            </a:r>
          </a:p>
        </p:txBody>
      </p:sp>
    </p:spTree>
    <p:extLst>
      <p:ext uri="{BB962C8B-B14F-4D97-AF65-F5344CB8AC3E}">
        <p14:creationId xmlns:p14="http://schemas.microsoft.com/office/powerpoint/2010/main" val="25763192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pen Layout">
    <p:spTree>
      <p:nvGrpSpPr>
        <p:cNvPr id="1" name=""/>
        <p:cNvGrpSpPr/>
        <p:nvPr/>
      </p:nvGrpSpPr>
      <p:grpSpPr>
        <a:xfrm>
          <a:off x="0" y="0"/>
          <a:ext cx="0" cy="0"/>
          <a:chOff x="0" y="0"/>
          <a:chExt cx="0" cy="0"/>
        </a:xfrm>
      </p:grpSpPr>
      <p:sp>
        <p:nvSpPr>
          <p:cNvPr id="2" name="Title 1"/>
          <p:cNvSpPr>
            <a:spLocks noGrp="1"/>
          </p:cNvSpPr>
          <p:nvPr>
            <p:ph type="title"/>
          </p:nvPr>
        </p:nvSpPr>
        <p:spPr>
          <a:xfrm>
            <a:off x="714240" y="357189"/>
            <a:ext cx="10523336" cy="498475"/>
          </a:xfrm>
        </p:spPr>
        <p:txBody>
          <a:bodyPr/>
          <a:lstStyle/>
          <a:p>
            <a:r>
              <a:rPr lang="en-US"/>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521D1E3F-96BE-4EC6-B772-60D92C1E53EA}" type="slidenum">
              <a:rPr lang="en-US">
                <a:solidFill>
                  <a:srgbClr val="FFFFFF"/>
                </a:solidFill>
              </a:rPr>
              <a:pPr>
                <a:defRPr/>
              </a:pPr>
              <a:t>‹#›</a:t>
            </a:fld>
            <a:endParaRPr lang="en-US" dirty="0">
              <a:solidFill>
                <a:srgbClr val="FFFFFF"/>
              </a:solidFill>
            </a:endParaRPr>
          </a:p>
        </p:txBody>
      </p:sp>
      <p:sp>
        <p:nvSpPr>
          <p:cNvPr id="4" name="Footer Placeholder 3"/>
          <p:cNvSpPr>
            <a:spLocks noGrp="1"/>
          </p:cNvSpPr>
          <p:nvPr>
            <p:ph type="ftr" sz="quarter" idx="11"/>
          </p:nvPr>
        </p:nvSpPr>
        <p:spPr/>
        <p:txBody>
          <a:bodyPr/>
          <a:lstStyle/>
          <a:p>
            <a:r>
              <a:rPr lang="en-US" dirty="0">
                <a:solidFill>
                  <a:srgbClr val="000000">
                    <a:tint val="75000"/>
                  </a:srgbClr>
                </a:solidFill>
              </a:rPr>
              <a:t>Honeywell Internal</a:t>
            </a:r>
          </a:p>
        </p:txBody>
      </p:sp>
    </p:spTree>
    <p:extLst>
      <p:ext uri="{BB962C8B-B14F-4D97-AF65-F5344CB8AC3E}">
        <p14:creationId xmlns:p14="http://schemas.microsoft.com/office/powerpoint/2010/main" val="16467395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2" name="Title 1"/>
          <p:cNvSpPr>
            <a:spLocks noGrp="1"/>
          </p:cNvSpPr>
          <p:nvPr>
            <p:ph type="title"/>
          </p:nvPr>
        </p:nvSpPr>
        <p:spPr>
          <a:xfrm>
            <a:off x="0" y="2119726"/>
            <a:ext cx="12192000" cy="498475"/>
          </a:xfrm>
        </p:spPr>
        <p:txBody>
          <a:bodyPr/>
          <a:lstStyle>
            <a:lvl1pPr algn="ctr">
              <a:defRPr/>
            </a:lvl1p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E7709538-BB9A-4E8C-A50F-1F4EB6EDDBD2}" type="slidenum">
              <a:rPr lang="en-US">
                <a:solidFill>
                  <a:srgbClr val="FFFFFF"/>
                </a:solidFill>
              </a:rPr>
              <a:pPr>
                <a:defRPr/>
              </a:pPr>
              <a:t>‹#›</a:t>
            </a:fld>
            <a:endParaRPr lang="en-US" dirty="0">
              <a:solidFill>
                <a:srgbClr val="FFFFFF"/>
              </a:solidFill>
            </a:endParaRPr>
          </a:p>
        </p:txBody>
      </p:sp>
      <p:sp>
        <p:nvSpPr>
          <p:cNvPr id="4" name="Footer Placeholder 3"/>
          <p:cNvSpPr>
            <a:spLocks noGrp="1"/>
          </p:cNvSpPr>
          <p:nvPr>
            <p:ph type="ftr" sz="quarter" idx="11"/>
          </p:nvPr>
        </p:nvSpPr>
        <p:spPr/>
        <p:txBody>
          <a:bodyPr/>
          <a:lstStyle/>
          <a:p>
            <a:r>
              <a:rPr lang="en-US" dirty="0">
                <a:solidFill>
                  <a:srgbClr val="000000">
                    <a:tint val="75000"/>
                  </a:srgbClr>
                </a:solidFill>
              </a:rPr>
              <a:t>Honeywell Internal</a:t>
            </a:r>
          </a:p>
        </p:txBody>
      </p:sp>
    </p:spTree>
    <p:extLst>
      <p:ext uri="{BB962C8B-B14F-4D97-AF65-F5344CB8AC3E}">
        <p14:creationId xmlns:p14="http://schemas.microsoft.com/office/powerpoint/2010/main" val="14147204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Simple Text with Takeaway">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709621" y="364015"/>
            <a:ext cx="10491779" cy="511862"/>
          </a:xfrm>
        </p:spPr>
        <p:txBody>
          <a:bodyPr/>
          <a:lstStyle/>
          <a:p>
            <a:r>
              <a:rPr lang="en-US" dirty="0"/>
              <a:t>Click to Edit Master Title Style</a:t>
            </a:r>
          </a:p>
        </p:txBody>
      </p:sp>
      <p:sp>
        <p:nvSpPr>
          <p:cNvPr id="8" name="Slide Number Placeholder 5"/>
          <p:cNvSpPr>
            <a:spLocks noGrp="1"/>
          </p:cNvSpPr>
          <p:nvPr>
            <p:ph type="sldNum" sz="quarter" idx="17"/>
          </p:nvPr>
        </p:nvSpPr>
        <p:spPr>
          <a:xfrm>
            <a:off x="11645901" y="-143"/>
            <a:ext cx="675217" cy="504825"/>
          </a:xfrm>
          <a:prstGeom prst="rect">
            <a:avLst/>
          </a:prstGeom>
        </p:spPr>
        <p:txBody>
          <a:bodyPr/>
          <a:lstStyle>
            <a:lvl1pPr algn="l">
              <a:defRPr sz="1000" b="1" i="0">
                <a:solidFill>
                  <a:schemeClr val="bg1"/>
                </a:solidFill>
                <a:latin typeface="+mn-lt"/>
                <a:cs typeface="HelveticaNeue MediumCond"/>
              </a:defRPr>
            </a:lvl1pPr>
          </a:lstStyle>
          <a:p>
            <a:pPr>
              <a:defRPr/>
            </a:pPr>
            <a:fld id="{6A011D3D-470C-6841-80D1-ED00CD694525}" type="slidenum">
              <a:rPr lang="en-US" smtClean="0">
                <a:solidFill>
                  <a:srgbClr val="FFFFFF"/>
                </a:solidFill>
              </a:rPr>
              <a:pPr>
                <a:defRPr/>
              </a:pPr>
              <a:t>‹#›</a:t>
            </a:fld>
            <a:endParaRPr lang="en-US" dirty="0">
              <a:solidFill>
                <a:srgbClr val="FFFFFF"/>
              </a:solidFill>
            </a:endParaRPr>
          </a:p>
        </p:txBody>
      </p:sp>
      <p:sp>
        <p:nvSpPr>
          <p:cNvPr id="9" name="Content Placeholder 4"/>
          <p:cNvSpPr>
            <a:spLocks noGrp="1"/>
          </p:cNvSpPr>
          <p:nvPr>
            <p:ph sz="quarter" idx="12"/>
          </p:nvPr>
        </p:nvSpPr>
        <p:spPr>
          <a:xfrm>
            <a:off x="709621" y="1005463"/>
            <a:ext cx="10491779" cy="5075237"/>
          </a:xfrm>
          <a:prstGeom prst="rect">
            <a:avLst/>
          </a:prstGeom>
        </p:spPr>
        <p:txBody>
          <a:bodyPr/>
          <a:lstStyle>
            <a:lvl2pPr>
              <a:buClr>
                <a:schemeClr val="accent3"/>
              </a:buClr>
              <a:defRPr/>
            </a:lvl2pPr>
            <a:lvl3pPr>
              <a:buClr>
                <a:schemeClr val="accent3"/>
              </a:buClr>
              <a:defRPr/>
            </a:lvl3pPr>
            <a:lvl4pPr marL="1600200" indent="-228600">
              <a:buClr>
                <a:schemeClr val="accent3"/>
              </a:buClr>
              <a:buFont typeface="Arial" panose="020B0604020202020204" pitchFamily="34" charset="0"/>
              <a:buChar char="-"/>
              <a:defRPr sz="1400">
                <a:latin typeface="Arial" panose="020B0604020202020204" pitchFamily="34" charset="0"/>
                <a:cs typeface="Arial" panose="020B0604020202020204" pitchFamily="34" charset="0"/>
              </a:defRPr>
            </a:lvl4pPr>
            <a:lvl5pPr>
              <a:buClr>
                <a:schemeClr val="accent3"/>
              </a:buCl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a:xfrm>
            <a:off x="10483702" y="6262066"/>
            <a:ext cx="1708298" cy="595934"/>
          </a:xfrm>
          <a:prstGeom prst="rect">
            <a:avLst/>
          </a:prstGeom>
          <a:ln w="12700">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dirty="0">
              <a:solidFill>
                <a:srgbClr val="707070"/>
              </a:solidFill>
            </a:endParaRPr>
          </a:p>
        </p:txBody>
      </p:sp>
      <p:sp>
        <p:nvSpPr>
          <p:cNvPr id="12" name="Round Single Corner Rectangle 11"/>
          <p:cNvSpPr/>
          <p:nvPr userDrawn="1"/>
        </p:nvSpPr>
        <p:spPr>
          <a:xfrm>
            <a:off x="0" y="6364288"/>
            <a:ext cx="11583988" cy="504825"/>
          </a:xfrm>
          <a:prstGeom prst="round1Rect">
            <a:avLst>
              <a:gd name="adj" fmla="val 50000"/>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13" name="Text Placeholder 9"/>
          <p:cNvSpPr>
            <a:spLocks noGrp="1"/>
          </p:cNvSpPr>
          <p:nvPr>
            <p:ph type="body" sz="quarter" idx="15"/>
          </p:nvPr>
        </p:nvSpPr>
        <p:spPr>
          <a:xfrm>
            <a:off x="315384" y="6384610"/>
            <a:ext cx="11063816" cy="457200"/>
          </a:xfrm>
          <a:prstGeom prst="rect">
            <a:avLst/>
          </a:prstGeom>
        </p:spPr>
        <p:txBody>
          <a:bodyPr/>
          <a:lstStyle>
            <a:lvl1pPr marL="0" indent="0" algn="r">
              <a:buNone/>
              <a:defRPr sz="2400" b="1">
                <a:solidFill>
                  <a:schemeClr val="bg1"/>
                </a:solidFill>
              </a:defRPr>
            </a:lvl1pPr>
          </a:lstStyle>
          <a:p>
            <a:pPr lvl="0"/>
            <a:r>
              <a:rPr lang="en-US" dirty="0"/>
              <a:t>Click to edit Master text styles</a:t>
            </a:r>
          </a:p>
        </p:txBody>
      </p:sp>
      <p:sp>
        <p:nvSpPr>
          <p:cNvPr id="15" name="Rectangle 23"/>
          <p:cNvSpPr>
            <a:spLocks noChangeArrowheads="1"/>
          </p:cNvSpPr>
          <p:nvPr userDrawn="1"/>
        </p:nvSpPr>
        <p:spPr bwMode="auto">
          <a:xfrm>
            <a:off x="4342956" y="6162039"/>
            <a:ext cx="3506088" cy="200055"/>
          </a:xfrm>
          <a:prstGeom prst="rect">
            <a:avLst/>
          </a:prstGeom>
          <a:noFill/>
          <a:ln>
            <a:noFill/>
          </a:ln>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700" dirty="0">
                <a:solidFill>
                  <a:srgbClr val="FFFFFF">
                    <a:lumMod val="50000"/>
                  </a:srgbClr>
                </a:solidFill>
                <a:cs typeface="Arial" panose="020B0604020202020204" pitchFamily="34" charset="0"/>
              </a:rPr>
              <a:t>Honeywell Confidential - © 2017 by Honeywell International Inc. All rights reserved.</a:t>
            </a:r>
          </a:p>
        </p:txBody>
      </p:sp>
    </p:spTree>
    <p:extLst>
      <p:ext uri="{BB962C8B-B14F-4D97-AF65-F5344CB8AC3E}">
        <p14:creationId xmlns:p14="http://schemas.microsoft.com/office/powerpoint/2010/main" val="21742984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wo Column with Takeawa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4108" y="357189"/>
            <a:ext cx="10480347" cy="498475"/>
          </a:xfrm>
        </p:spPr>
        <p:txBody>
          <a:bodyPr/>
          <a:lstStyle/>
          <a:p>
            <a:r>
              <a:rPr lang="en-US" dirty="0"/>
              <a:t>Click to Edit Master Title Style </a:t>
            </a:r>
          </a:p>
        </p:txBody>
      </p:sp>
      <p:sp>
        <p:nvSpPr>
          <p:cNvPr id="3" name="Slide Number Placeholder 2"/>
          <p:cNvSpPr>
            <a:spLocks noGrp="1"/>
          </p:cNvSpPr>
          <p:nvPr>
            <p:ph type="sldNum" sz="quarter" idx="10"/>
          </p:nvPr>
        </p:nvSpPr>
        <p:spPr>
          <a:xfrm>
            <a:off x="11645901" y="-143"/>
            <a:ext cx="675217" cy="504825"/>
          </a:xfrm>
          <a:prstGeom prst="rect">
            <a:avLst/>
          </a:prstGeom>
        </p:spPr>
        <p:txBody>
          <a:bodyPr/>
          <a:lstStyle/>
          <a:p>
            <a:pPr>
              <a:defRPr/>
            </a:pPr>
            <a:fld id="{58E27D68-75D7-1046-B88F-55C44A5ED9A6}" type="slidenum">
              <a:rPr lang="en-US" smtClean="0">
                <a:solidFill>
                  <a:srgbClr val="FFFFFF"/>
                </a:solidFill>
              </a:rPr>
              <a:pPr>
                <a:defRPr/>
              </a:pPr>
              <a:t>‹#›</a:t>
            </a:fld>
            <a:endParaRPr lang="en-US" dirty="0">
              <a:solidFill>
                <a:srgbClr val="FFFFFF"/>
              </a:solidFill>
            </a:endParaRPr>
          </a:p>
        </p:txBody>
      </p:sp>
      <p:sp>
        <p:nvSpPr>
          <p:cNvPr id="11" name="Content Placeholder 4"/>
          <p:cNvSpPr>
            <a:spLocks noGrp="1"/>
          </p:cNvSpPr>
          <p:nvPr>
            <p:ph sz="quarter" idx="12"/>
          </p:nvPr>
        </p:nvSpPr>
        <p:spPr>
          <a:xfrm>
            <a:off x="714108" y="1005840"/>
            <a:ext cx="5172300" cy="5047934"/>
          </a:xfrm>
          <a:prstGeom prst="rect">
            <a:avLst/>
          </a:prstGeom>
        </p:spPr>
        <p:txBody>
          <a:bodyPr/>
          <a:lstStyle>
            <a:lvl1pPr>
              <a:defRPr>
                <a:latin typeface="+mn-lt"/>
              </a:defRPr>
            </a:lvl1pPr>
            <a:lvl2pPr>
              <a:buClr>
                <a:schemeClr val="accent3"/>
              </a:buClr>
              <a:defRPr>
                <a:latin typeface="+mn-lt"/>
              </a:defRPr>
            </a:lvl2pPr>
            <a:lvl3pPr>
              <a:buClr>
                <a:schemeClr val="accent3"/>
              </a:buClr>
              <a:defRPr>
                <a:latin typeface="+mn-lt"/>
              </a:defRPr>
            </a:lvl3pPr>
            <a:lvl4pPr marL="1600200" indent="-228600">
              <a:buClr>
                <a:schemeClr val="accent3"/>
              </a:buClr>
              <a:buFont typeface="Arial" panose="020B0604020202020204" pitchFamily="34" charset="0"/>
              <a:buChar char="-"/>
              <a:defRPr sz="1400">
                <a:latin typeface="+mn-lt"/>
                <a:cs typeface="Arial" panose="020B0604020202020204" pitchFamily="34" charset="0"/>
              </a:defRPr>
            </a:lvl4pPr>
            <a:lvl5pPr>
              <a:buClr>
                <a:schemeClr val="accent3"/>
              </a:buClr>
              <a:defRPr sz="14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4"/>
          <p:cNvSpPr>
            <a:spLocks noGrp="1"/>
          </p:cNvSpPr>
          <p:nvPr>
            <p:ph sz="quarter" idx="16"/>
          </p:nvPr>
        </p:nvSpPr>
        <p:spPr>
          <a:xfrm>
            <a:off x="6143515" y="1005840"/>
            <a:ext cx="5050940" cy="5047934"/>
          </a:xfrm>
          <a:prstGeom prst="rect">
            <a:avLst/>
          </a:prstGeom>
        </p:spPr>
        <p:txBody>
          <a:bodyPr/>
          <a:lstStyle>
            <a:lvl1pPr>
              <a:defRPr>
                <a:latin typeface="+mn-lt"/>
              </a:defRPr>
            </a:lvl1pPr>
            <a:lvl2pPr>
              <a:buClr>
                <a:schemeClr val="accent3"/>
              </a:buClr>
              <a:defRPr>
                <a:latin typeface="+mn-lt"/>
              </a:defRPr>
            </a:lvl2pPr>
            <a:lvl3pPr>
              <a:buClr>
                <a:schemeClr val="accent3"/>
              </a:buClr>
              <a:defRPr>
                <a:latin typeface="+mn-lt"/>
              </a:defRPr>
            </a:lvl3pPr>
            <a:lvl4pPr marL="1600200" indent="-228600">
              <a:buClr>
                <a:schemeClr val="accent3"/>
              </a:buClr>
              <a:buFont typeface="Arial" panose="020B0604020202020204" pitchFamily="34" charset="0"/>
              <a:buChar char="-"/>
              <a:defRPr sz="1400">
                <a:latin typeface="+mn-lt"/>
                <a:cs typeface="Arial" panose="020B0604020202020204" pitchFamily="34" charset="0"/>
              </a:defRPr>
            </a:lvl4pPr>
            <a:lvl5pPr>
              <a:buClr>
                <a:schemeClr val="accent3"/>
              </a:buClr>
              <a:defRPr sz="14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p:cNvCxnSpPr/>
          <p:nvPr userDrawn="1"/>
        </p:nvCxnSpPr>
        <p:spPr bwMode="auto">
          <a:xfrm>
            <a:off x="6008640" y="996697"/>
            <a:ext cx="0" cy="5057077"/>
          </a:xfrm>
          <a:prstGeom prst="line">
            <a:avLst/>
          </a:prstGeom>
          <a:noFill/>
          <a:ln w="9525" cap="flat" cmpd="sng" algn="ctr">
            <a:solidFill>
              <a:schemeClr val="accent3"/>
            </a:solidFill>
            <a:prstDash val="solid"/>
            <a:round/>
            <a:headEnd type="none" w="med" len="med"/>
            <a:tailEnd type="none" w="med" len="med"/>
          </a:ln>
          <a:effectLst/>
          <a:extLst>
            <a:ext uri="{909E8E84-426E-40DD-AFC4-6F175D3DCCD1}">
              <a14:hiddenFill xmlns:a14="http://schemas.microsoft.com/office/drawing/2010/main">
                <a:solidFill>
                  <a:srgbClr val="0005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Rectangle 12"/>
          <p:cNvSpPr/>
          <p:nvPr userDrawn="1"/>
        </p:nvSpPr>
        <p:spPr>
          <a:xfrm>
            <a:off x="10483702" y="6262066"/>
            <a:ext cx="1708298" cy="595934"/>
          </a:xfrm>
          <a:prstGeom prst="rect">
            <a:avLst/>
          </a:prstGeom>
          <a:ln w="12700">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dirty="0">
              <a:solidFill>
                <a:srgbClr val="707070"/>
              </a:solidFill>
            </a:endParaRPr>
          </a:p>
        </p:txBody>
      </p:sp>
      <p:sp>
        <p:nvSpPr>
          <p:cNvPr id="14" name="Round Single Corner Rectangle 13"/>
          <p:cNvSpPr/>
          <p:nvPr userDrawn="1"/>
        </p:nvSpPr>
        <p:spPr>
          <a:xfrm>
            <a:off x="0" y="6364288"/>
            <a:ext cx="11583988" cy="504825"/>
          </a:xfrm>
          <a:prstGeom prst="round1Rect">
            <a:avLst>
              <a:gd name="adj" fmla="val 50000"/>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17" name="Text Placeholder 9"/>
          <p:cNvSpPr>
            <a:spLocks noGrp="1"/>
          </p:cNvSpPr>
          <p:nvPr>
            <p:ph type="body" sz="quarter" idx="15"/>
          </p:nvPr>
        </p:nvSpPr>
        <p:spPr>
          <a:xfrm>
            <a:off x="315384" y="6384610"/>
            <a:ext cx="11063816" cy="457200"/>
          </a:xfrm>
          <a:prstGeom prst="rect">
            <a:avLst/>
          </a:prstGeom>
        </p:spPr>
        <p:txBody>
          <a:bodyPr/>
          <a:lstStyle>
            <a:lvl1pPr marL="0" indent="0" algn="r">
              <a:buNone/>
              <a:defRPr sz="2400" b="1">
                <a:solidFill>
                  <a:schemeClr val="bg1"/>
                </a:solidFill>
              </a:defRPr>
            </a:lvl1pPr>
          </a:lstStyle>
          <a:p>
            <a:pPr lvl="0"/>
            <a:r>
              <a:rPr lang="en-US" dirty="0"/>
              <a:t>Click to edit Master text styles</a:t>
            </a:r>
          </a:p>
        </p:txBody>
      </p:sp>
      <p:sp>
        <p:nvSpPr>
          <p:cNvPr id="19" name="Rectangle 23"/>
          <p:cNvSpPr>
            <a:spLocks noChangeArrowheads="1"/>
          </p:cNvSpPr>
          <p:nvPr userDrawn="1"/>
        </p:nvSpPr>
        <p:spPr bwMode="auto">
          <a:xfrm>
            <a:off x="4342956" y="6162039"/>
            <a:ext cx="3506088" cy="200055"/>
          </a:xfrm>
          <a:prstGeom prst="rect">
            <a:avLst/>
          </a:prstGeom>
          <a:noFill/>
          <a:ln>
            <a:noFill/>
          </a:ln>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700" dirty="0">
                <a:solidFill>
                  <a:srgbClr val="FFFFFF">
                    <a:lumMod val="50000"/>
                  </a:srgbClr>
                </a:solidFill>
                <a:cs typeface="Arial" panose="020B0604020202020204" pitchFamily="34" charset="0"/>
              </a:rPr>
              <a:t>Honeywell Confidential - © 2017 by Honeywell International Inc. All rights reserved.</a:t>
            </a:r>
          </a:p>
        </p:txBody>
      </p:sp>
    </p:spTree>
    <p:extLst>
      <p:ext uri="{BB962C8B-B14F-4D97-AF65-F5344CB8AC3E}">
        <p14:creationId xmlns:p14="http://schemas.microsoft.com/office/powerpoint/2010/main" val="32663231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Simple Text with Takeaway">
    <p:spTree>
      <p:nvGrpSpPr>
        <p:cNvPr id="1" name=""/>
        <p:cNvGrpSpPr/>
        <p:nvPr/>
      </p:nvGrpSpPr>
      <p:grpSpPr>
        <a:xfrm>
          <a:off x="0" y="0"/>
          <a:ext cx="0" cy="0"/>
          <a:chOff x="0" y="0"/>
          <a:chExt cx="0" cy="0"/>
        </a:xfrm>
      </p:grpSpPr>
      <p:sp>
        <p:nvSpPr>
          <p:cNvPr id="16" name="Title 1"/>
          <p:cNvSpPr>
            <a:spLocks noGrp="1"/>
          </p:cNvSpPr>
          <p:nvPr>
            <p:ph type="title"/>
          </p:nvPr>
        </p:nvSpPr>
        <p:spPr>
          <a:xfrm>
            <a:off x="709621" y="364015"/>
            <a:ext cx="10491779" cy="511862"/>
          </a:xfrm>
        </p:spPr>
        <p:txBody>
          <a:bodyPr/>
          <a:lstStyle/>
          <a:p>
            <a:r>
              <a:rPr lang="en-US"/>
              <a:t>Click to edit Master title style</a:t>
            </a:r>
            <a:endParaRPr lang="en-US" dirty="0"/>
          </a:p>
        </p:txBody>
      </p:sp>
      <p:sp>
        <p:nvSpPr>
          <p:cNvPr id="7" name="Slide Number Placeholder 5"/>
          <p:cNvSpPr>
            <a:spLocks noGrp="1"/>
          </p:cNvSpPr>
          <p:nvPr>
            <p:ph type="sldNum" sz="quarter" idx="16"/>
          </p:nvPr>
        </p:nvSpPr>
        <p:spPr/>
        <p:txBody>
          <a:bodyPr/>
          <a:lstStyle>
            <a:lvl1pPr algn="l">
              <a:defRPr sz="1000" b="1" i="0">
                <a:solidFill>
                  <a:schemeClr val="bg1"/>
                </a:solidFill>
                <a:latin typeface="+mn-lt"/>
                <a:cs typeface="HelveticaNeue MediumCond"/>
              </a:defRPr>
            </a:lvl1pPr>
          </a:lstStyle>
          <a:p>
            <a:pPr>
              <a:defRPr/>
            </a:pPr>
            <a:fld id="{EDB926B2-095E-4571-A4EA-B3D2263F082D}" type="slidenum">
              <a:rPr lang="en-US">
                <a:solidFill>
                  <a:srgbClr val="FFFFFF"/>
                </a:solidFill>
              </a:rPr>
              <a:pPr>
                <a:defRPr/>
              </a:pPr>
              <a:t>‹#›</a:t>
            </a:fld>
            <a:endParaRPr lang="en-US" dirty="0">
              <a:solidFill>
                <a:srgbClr val="FFFFFF"/>
              </a:solidFill>
            </a:endParaRPr>
          </a:p>
        </p:txBody>
      </p:sp>
      <p:sp>
        <p:nvSpPr>
          <p:cNvPr id="8" name="Rectangle 7"/>
          <p:cNvSpPr/>
          <p:nvPr userDrawn="1"/>
        </p:nvSpPr>
        <p:spPr>
          <a:xfrm>
            <a:off x="10483702" y="6262066"/>
            <a:ext cx="1708298" cy="595934"/>
          </a:xfrm>
          <a:prstGeom prst="rect">
            <a:avLst/>
          </a:prstGeom>
          <a:ln w="12700">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dirty="0">
              <a:solidFill>
                <a:srgbClr val="707070"/>
              </a:solidFill>
            </a:endParaRPr>
          </a:p>
        </p:txBody>
      </p:sp>
      <p:sp>
        <p:nvSpPr>
          <p:cNvPr id="10" name="Round Single Corner Rectangle 9"/>
          <p:cNvSpPr/>
          <p:nvPr userDrawn="1"/>
        </p:nvSpPr>
        <p:spPr>
          <a:xfrm>
            <a:off x="0" y="6364288"/>
            <a:ext cx="11583988" cy="504825"/>
          </a:xfrm>
          <a:prstGeom prst="round1Rect">
            <a:avLst>
              <a:gd name="adj" fmla="val 50000"/>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11" name="Text Placeholder 9"/>
          <p:cNvSpPr>
            <a:spLocks noGrp="1"/>
          </p:cNvSpPr>
          <p:nvPr>
            <p:ph type="body" sz="quarter" idx="15"/>
          </p:nvPr>
        </p:nvSpPr>
        <p:spPr>
          <a:xfrm>
            <a:off x="315384" y="6384610"/>
            <a:ext cx="11063816" cy="457200"/>
          </a:xfrm>
          <a:prstGeom prst="rect">
            <a:avLst/>
          </a:prstGeom>
        </p:spPr>
        <p:txBody>
          <a:bodyPr/>
          <a:lstStyle>
            <a:lvl1pPr marL="0" indent="0" algn="r">
              <a:buNone/>
              <a:defRPr sz="2400" b="1">
                <a:solidFill>
                  <a:schemeClr val="bg1"/>
                </a:solidFill>
              </a:defRPr>
            </a:lvl1pPr>
          </a:lstStyle>
          <a:p>
            <a:pPr lvl="0"/>
            <a:r>
              <a:rPr lang="en-US" dirty="0"/>
              <a:t>Click to edit Master text styles</a:t>
            </a:r>
          </a:p>
        </p:txBody>
      </p:sp>
      <p:sp>
        <p:nvSpPr>
          <p:cNvPr id="12" name="Rectangle 23"/>
          <p:cNvSpPr>
            <a:spLocks noChangeArrowheads="1"/>
          </p:cNvSpPr>
          <p:nvPr userDrawn="1"/>
        </p:nvSpPr>
        <p:spPr bwMode="auto">
          <a:xfrm>
            <a:off x="4342956" y="6162039"/>
            <a:ext cx="3506088" cy="200055"/>
          </a:xfrm>
          <a:prstGeom prst="rect">
            <a:avLst/>
          </a:prstGeom>
          <a:noFill/>
          <a:ln>
            <a:noFill/>
          </a:ln>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700" dirty="0">
                <a:solidFill>
                  <a:srgbClr val="FFFFFF">
                    <a:lumMod val="50000"/>
                  </a:srgbClr>
                </a:solidFill>
                <a:cs typeface="Arial" panose="020B0604020202020204" pitchFamily="34" charset="0"/>
              </a:rPr>
              <a:t>Honeywell Confidential - © 2017 by Honeywell International Inc. All rights reserved.</a:t>
            </a:r>
          </a:p>
        </p:txBody>
      </p:sp>
    </p:spTree>
    <p:extLst>
      <p:ext uri="{BB962C8B-B14F-4D97-AF65-F5344CB8AC3E}">
        <p14:creationId xmlns:p14="http://schemas.microsoft.com/office/powerpoint/2010/main" val="22022907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mple Text">
    <p:spTree>
      <p:nvGrpSpPr>
        <p:cNvPr id="1" name=""/>
        <p:cNvGrpSpPr/>
        <p:nvPr/>
      </p:nvGrpSpPr>
      <p:grpSpPr>
        <a:xfrm>
          <a:off x="0" y="0"/>
          <a:ext cx="0" cy="0"/>
          <a:chOff x="0" y="0"/>
          <a:chExt cx="0" cy="0"/>
        </a:xfrm>
      </p:grpSpPr>
      <p:sp>
        <p:nvSpPr>
          <p:cNvPr id="6" name="Title 1"/>
          <p:cNvSpPr>
            <a:spLocks noGrp="1"/>
          </p:cNvSpPr>
          <p:nvPr>
            <p:ph type="title"/>
          </p:nvPr>
        </p:nvSpPr>
        <p:spPr>
          <a:xfrm>
            <a:off x="714568" y="357810"/>
            <a:ext cx="10507948" cy="498610"/>
          </a:xfrm>
        </p:spPr>
        <p:txBody>
          <a:bodyPr/>
          <a:lstStyle>
            <a:lvl1pPr>
              <a:defRPr baseline="0">
                <a:solidFill>
                  <a:schemeClr val="tx1"/>
                </a:solidFill>
              </a:defRPr>
            </a:lvl1pPr>
          </a:lstStyle>
          <a:p>
            <a:r>
              <a:rPr lang="en-US"/>
              <a:t>Click to edit Master title style</a:t>
            </a:r>
            <a:endParaRPr lang="en-US" dirty="0"/>
          </a:p>
        </p:txBody>
      </p:sp>
      <p:sp>
        <p:nvSpPr>
          <p:cNvPr id="5" name="Content Placeholder 4"/>
          <p:cNvSpPr>
            <a:spLocks noGrp="1"/>
          </p:cNvSpPr>
          <p:nvPr>
            <p:ph sz="quarter" idx="12"/>
          </p:nvPr>
        </p:nvSpPr>
        <p:spPr>
          <a:xfrm>
            <a:off x="714568" y="1005840"/>
            <a:ext cx="10507947" cy="5053316"/>
          </a:xfrm>
          <a:prstGeom prst="rect">
            <a:avLst/>
          </a:prstGeom>
        </p:spPr>
        <p:txBody>
          <a:bodyPr/>
          <a:lstStyle>
            <a:lvl1pPr>
              <a:buClr>
                <a:schemeClr val="accent1"/>
              </a:buClr>
              <a:defRPr/>
            </a:lvl1pPr>
            <a:lvl2pPr>
              <a:buClr>
                <a:schemeClr val="accent3"/>
              </a:buClr>
              <a:defRPr/>
            </a:lvl2pPr>
            <a:lvl3pPr>
              <a:buClr>
                <a:schemeClr val="accent3"/>
              </a:buClr>
              <a:defRPr/>
            </a:lvl3pPr>
            <a:lvl4pPr marL="1600200" indent="-228600">
              <a:buClr>
                <a:schemeClr val="accent3"/>
              </a:buClr>
              <a:buFont typeface="Arial" panose="020B0604020202020204" pitchFamily="34" charset="0"/>
              <a:buChar char="-"/>
              <a:defRPr sz="1400">
                <a:latin typeface="Arial" panose="020B0604020202020204" pitchFamily="34" charset="0"/>
                <a:cs typeface="Arial" panose="020B0604020202020204" pitchFamily="34" charset="0"/>
              </a:defRPr>
            </a:lvl4pPr>
            <a:lvl5pPr>
              <a:buClr>
                <a:schemeClr val="accent3"/>
              </a:buCl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3"/>
          </p:nvPr>
        </p:nvSpPr>
        <p:spPr/>
        <p:txBody>
          <a:bodyPr/>
          <a:lstStyle>
            <a:lvl1pPr>
              <a:defRPr/>
            </a:lvl1pPr>
          </a:lstStyle>
          <a:p>
            <a:pPr>
              <a:defRPr/>
            </a:pPr>
            <a:fld id="{65C380C9-3062-4F1D-A521-BEC000498A55}" type="slidenum">
              <a:rPr lang="en-US">
                <a:solidFill>
                  <a:srgbClr val="FFFFFF"/>
                </a:solidFill>
              </a:rPr>
              <a:pPr>
                <a:defRPr/>
              </a:pPr>
              <a:t>‹#›</a:t>
            </a:fld>
            <a:endParaRPr lang="en-US" dirty="0">
              <a:solidFill>
                <a:srgbClr val="FFFFFF"/>
              </a:solidFill>
            </a:endParaRPr>
          </a:p>
        </p:txBody>
      </p:sp>
      <p:sp>
        <p:nvSpPr>
          <p:cNvPr id="2" name="Footer Placeholder 1"/>
          <p:cNvSpPr>
            <a:spLocks noGrp="1"/>
          </p:cNvSpPr>
          <p:nvPr>
            <p:ph type="ftr" sz="quarter" idx="14"/>
          </p:nvPr>
        </p:nvSpPr>
        <p:spPr/>
        <p:txBody>
          <a:bodyPr/>
          <a:lstStyle/>
          <a:p>
            <a:r>
              <a:rPr lang="en-US" dirty="0">
                <a:solidFill>
                  <a:srgbClr val="000000">
                    <a:tint val="75000"/>
                  </a:srgbClr>
                </a:solidFill>
              </a:rPr>
              <a:t>Honeywell Internal</a:t>
            </a:r>
          </a:p>
        </p:txBody>
      </p:sp>
    </p:spTree>
    <p:extLst>
      <p:ext uri="{BB962C8B-B14F-4D97-AF65-F5344CB8AC3E}">
        <p14:creationId xmlns:p14="http://schemas.microsoft.com/office/powerpoint/2010/main" val="668415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mple Text">
    <p:spTree>
      <p:nvGrpSpPr>
        <p:cNvPr id="1" name=""/>
        <p:cNvGrpSpPr/>
        <p:nvPr/>
      </p:nvGrpSpPr>
      <p:grpSpPr>
        <a:xfrm>
          <a:off x="0" y="0"/>
          <a:ext cx="0" cy="0"/>
          <a:chOff x="0" y="0"/>
          <a:chExt cx="0" cy="0"/>
        </a:xfrm>
      </p:grpSpPr>
      <p:sp>
        <p:nvSpPr>
          <p:cNvPr id="6" name="Title 1"/>
          <p:cNvSpPr>
            <a:spLocks noGrp="1"/>
          </p:cNvSpPr>
          <p:nvPr>
            <p:ph type="title"/>
          </p:nvPr>
        </p:nvSpPr>
        <p:spPr>
          <a:xfrm>
            <a:off x="714568" y="357810"/>
            <a:ext cx="10507948" cy="498610"/>
          </a:xfrm>
        </p:spPr>
        <p:txBody>
          <a:bodyPr/>
          <a:lstStyle>
            <a:lvl1pPr>
              <a:defRPr baseline="0">
                <a:solidFill>
                  <a:schemeClr val="tx1"/>
                </a:solidFill>
              </a:defRPr>
            </a:lvl1pPr>
          </a:lstStyle>
          <a:p>
            <a:r>
              <a:rPr lang="en-US"/>
              <a:t>Click to edit Master title style</a:t>
            </a:r>
            <a:endParaRPr lang="en-US" dirty="0"/>
          </a:p>
        </p:txBody>
      </p:sp>
      <p:sp>
        <p:nvSpPr>
          <p:cNvPr id="5" name="Content Placeholder 4"/>
          <p:cNvSpPr>
            <a:spLocks noGrp="1"/>
          </p:cNvSpPr>
          <p:nvPr>
            <p:ph sz="quarter" idx="12"/>
          </p:nvPr>
        </p:nvSpPr>
        <p:spPr>
          <a:xfrm>
            <a:off x="714568" y="1005840"/>
            <a:ext cx="10507947" cy="5053316"/>
          </a:xfrm>
          <a:prstGeom prst="rect">
            <a:avLst/>
          </a:prstGeom>
        </p:spPr>
        <p:txBody>
          <a:bodyPr/>
          <a:lstStyle>
            <a:lvl1pPr>
              <a:buClr>
                <a:schemeClr val="accent1"/>
              </a:buClr>
              <a:defRPr/>
            </a:lvl1pPr>
            <a:lvl2pPr>
              <a:buClr>
                <a:schemeClr val="accent3"/>
              </a:buClr>
              <a:defRPr/>
            </a:lvl2pPr>
            <a:lvl3pPr>
              <a:buClr>
                <a:schemeClr val="accent3"/>
              </a:buClr>
              <a:defRPr/>
            </a:lvl3pPr>
            <a:lvl4pPr marL="1600200" indent="-228600">
              <a:buClr>
                <a:schemeClr val="accent3"/>
              </a:buClr>
              <a:buFont typeface="Arial" panose="020B0604020202020204" pitchFamily="34" charset="0"/>
              <a:buChar char="-"/>
              <a:defRPr sz="1400">
                <a:latin typeface="Arial" panose="020B0604020202020204" pitchFamily="34" charset="0"/>
                <a:cs typeface="Arial" panose="020B0604020202020204" pitchFamily="34" charset="0"/>
              </a:defRPr>
            </a:lvl4pPr>
            <a:lvl5pPr>
              <a:buClr>
                <a:schemeClr val="accent3"/>
              </a:buCl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3"/>
          </p:nvPr>
        </p:nvSpPr>
        <p:spPr/>
        <p:txBody>
          <a:bodyPr/>
          <a:lstStyle>
            <a:lvl1pPr>
              <a:defRPr/>
            </a:lvl1pPr>
          </a:lstStyle>
          <a:p>
            <a:pPr>
              <a:defRPr/>
            </a:pPr>
            <a:fld id="{65C380C9-3062-4F1D-A521-BEC000498A55}" type="slidenum">
              <a:rPr lang="en-US"/>
              <a:pPr>
                <a:defRPr/>
              </a:pPr>
              <a:t>‹#›</a:t>
            </a:fld>
            <a:endParaRPr lang="en-US" dirty="0"/>
          </a:p>
        </p:txBody>
      </p:sp>
      <p:sp>
        <p:nvSpPr>
          <p:cNvPr id="2" name="Footer Placeholder 1"/>
          <p:cNvSpPr>
            <a:spLocks noGrp="1"/>
          </p:cNvSpPr>
          <p:nvPr>
            <p:ph type="ftr" sz="quarter" idx="14"/>
          </p:nvPr>
        </p:nvSpPr>
        <p:spPr/>
        <p:txBody>
          <a:bodyPr/>
          <a:lstStyle/>
          <a:p>
            <a:endParaRPr lang="en-US" dirty="0"/>
          </a:p>
        </p:txBody>
      </p:sp>
    </p:spTree>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cxnSp>
        <p:nvCxnSpPr>
          <p:cNvPr id="5" name="Straight Connector 4"/>
          <p:cNvCxnSpPr/>
          <p:nvPr userDrawn="1"/>
        </p:nvCxnSpPr>
        <p:spPr bwMode="auto">
          <a:xfrm>
            <a:off x="6008688" y="996950"/>
            <a:ext cx="0" cy="5122496"/>
          </a:xfrm>
          <a:prstGeom prst="line">
            <a:avLst/>
          </a:prstGeom>
          <a:noFill/>
          <a:ln w="9525" cap="flat" cmpd="sng" algn="ctr">
            <a:solidFill>
              <a:schemeClr val="accent3"/>
            </a:solidFill>
            <a:prstDash val="solid"/>
            <a:round/>
            <a:headEnd type="none" w="med" len="med"/>
            <a:tailEnd type="none" w="med" len="med"/>
          </a:ln>
          <a:effectLst/>
          <a:extLst/>
        </p:spPr>
      </p:cxnSp>
      <p:sp>
        <p:nvSpPr>
          <p:cNvPr id="13" name="Title 1"/>
          <p:cNvSpPr>
            <a:spLocks noGrp="1"/>
          </p:cNvSpPr>
          <p:nvPr>
            <p:ph type="title"/>
          </p:nvPr>
        </p:nvSpPr>
        <p:spPr>
          <a:xfrm>
            <a:off x="714567" y="357810"/>
            <a:ext cx="10499918" cy="498610"/>
          </a:xfrm>
        </p:spPr>
        <p:txBody>
          <a:bodyPr/>
          <a:lstStyle/>
          <a:p>
            <a:r>
              <a:rPr lang="en-US"/>
              <a:t>Click to edit Master title style</a:t>
            </a:r>
            <a:endParaRPr lang="en-US" dirty="0"/>
          </a:p>
        </p:txBody>
      </p:sp>
      <p:sp>
        <p:nvSpPr>
          <p:cNvPr id="7" name="Content Placeholder 4"/>
          <p:cNvSpPr>
            <a:spLocks noGrp="1"/>
          </p:cNvSpPr>
          <p:nvPr>
            <p:ph sz="quarter" idx="12"/>
          </p:nvPr>
        </p:nvSpPr>
        <p:spPr>
          <a:xfrm>
            <a:off x="714793" y="1005840"/>
            <a:ext cx="5160304" cy="5113606"/>
          </a:xfrm>
          <a:prstGeom prst="rect">
            <a:avLst/>
          </a:prstGeom>
        </p:spPr>
        <p:txBody>
          <a:bodyPr/>
          <a:lstStyle>
            <a:lvl1pPr>
              <a:buClr>
                <a:schemeClr val="tx2"/>
              </a:buClr>
              <a:defRPr>
                <a:latin typeface="+mn-lt"/>
              </a:defRPr>
            </a:lvl1pPr>
            <a:lvl2pPr>
              <a:buClr>
                <a:schemeClr val="accent3"/>
              </a:buClr>
              <a:defRPr>
                <a:latin typeface="+mn-lt"/>
              </a:defRPr>
            </a:lvl2pPr>
            <a:lvl3pPr>
              <a:buClr>
                <a:schemeClr val="accent3"/>
              </a:buClr>
              <a:defRPr>
                <a:latin typeface="+mn-lt"/>
              </a:defRPr>
            </a:lvl3pPr>
            <a:lvl4pPr marL="1600200" indent="-228600">
              <a:buClr>
                <a:schemeClr val="accent3"/>
              </a:buClr>
              <a:buFont typeface="Arial" panose="020B0604020202020204" pitchFamily="34" charset="0"/>
              <a:buChar char="-"/>
              <a:defRPr sz="1400">
                <a:latin typeface="+mn-lt"/>
                <a:cs typeface="Arial" panose="020B0604020202020204" pitchFamily="34" charset="0"/>
              </a:defRPr>
            </a:lvl4pPr>
            <a:lvl5pPr>
              <a:buClr>
                <a:schemeClr val="accent3"/>
              </a:buClr>
              <a:defRPr sz="14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4"/>
          <p:cNvSpPr>
            <a:spLocks noGrp="1"/>
          </p:cNvSpPr>
          <p:nvPr>
            <p:ph sz="quarter" idx="15"/>
          </p:nvPr>
        </p:nvSpPr>
        <p:spPr>
          <a:xfrm>
            <a:off x="6150445" y="1005840"/>
            <a:ext cx="5064040" cy="5113606"/>
          </a:xfrm>
          <a:prstGeom prst="rect">
            <a:avLst/>
          </a:prstGeom>
        </p:spPr>
        <p:txBody>
          <a:bodyPr/>
          <a:lstStyle>
            <a:lvl1pPr>
              <a:defRPr>
                <a:latin typeface="+mn-lt"/>
              </a:defRPr>
            </a:lvl1pPr>
            <a:lvl2pPr>
              <a:defRPr>
                <a:latin typeface="+mn-lt"/>
              </a:defRPr>
            </a:lvl2pPr>
            <a:lvl3pPr>
              <a:defRPr>
                <a:latin typeface="+mn-lt"/>
              </a:defRPr>
            </a:lvl3pPr>
            <a:lvl4pPr marL="1600200" indent="-228600">
              <a:buClr>
                <a:schemeClr val="accent3"/>
              </a:buClr>
              <a:buFont typeface="Arial" panose="020B0604020202020204" pitchFamily="34" charset="0"/>
              <a:buChar char="-"/>
              <a:defRPr sz="1400">
                <a:latin typeface="+mn-lt"/>
                <a:cs typeface="Arial" panose="020B0604020202020204" pitchFamily="34" charset="0"/>
              </a:defRPr>
            </a:lvl4pPr>
            <a:lvl5pPr>
              <a:buClr>
                <a:schemeClr val="accent3"/>
              </a:buClr>
              <a:defRPr sz="14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6"/>
          </p:nvPr>
        </p:nvSpPr>
        <p:spPr/>
        <p:txBody>
          <a:bodyPr/>
          <a:lstStyle>
            <a:lvl1pPr>
              <a:defRPr/>
            </a:lvl1pPr>
          </a:lstStyle>
          <a:p>
            <a:pPr>
              <a:defRPr/>
            </a:pPr>
            <a:fld id="{F0121559-6FAE-4C9F-95D5-751370D9C50E}" type="slidenum">
              <a:rPr lang="en-US">
                <a:solidFill>
                  <a:srgbClr val="FFFFFF"/>
                </a:solidFill>
              </a:rPr>
              <a:pPr>
                <a:defRPr/>
              </a:pPr>
              <a:t>‹#›</a:t>
            </a:fld>
            <a:endParaRPr lang="en-US" dirty="0">
              <a:solidFill>
                <a:srgbClr val="FFFFFF"/>
              </a:solidFill>
            </a:endParaRPr>
          </a:p>
        </p:txBody>
      </p:sp>
      <p:sp>
        <p:nvSpPr>
          <p:cNvPr id="2" name="Footer Placeholder 1"/>
          <p:cNvSpPr>
            <a:spLocks noGrp="1"/>
          </p:cNvSpPr>
          <p:nvPr>
            <p:ph type="ftr" sz="quarter" idx="17"/>
          </p:nvPr>
        </p:nvSpPr>
        <p:spPr/>
        <p:txBody>
          <a:bodyPr/>
          <a:lstStyle/>
          <a:p>
            <a:r>
              <a:rPr lang="en-US" dirty="0">
                <a:solidFill>
                  <a:srgbClr val="000000">
                    <a:tint val="75000"/>
                  </a:srgbClr>
                </a:solidFill>
              </a:rPr>
              <a:t>Honeywell Internal</a:t>
            </a:r>
          </a:p>
        </p:txBody>
      </p:sp>
    </p:spTree>
    <p:extLst>
      <p:ext uri="{BB962C8B-B14F-4D97-AF65-F5344CB8AC3E}">
        <p14:creationId xmlns:p14="http://schemas.microsoft.com/office/powerpoint/2010/main" val="3922461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Up Layout">
    <p:spTree>
      <p:nvGrpSpPr>
        <p:cNvPr id="1" name=""/>
        <p:cNvGrpSpPr/>
        <p:nvPr/>
      </p:nvGrpSpPr>
      <p:grpSpPr>
        <a:xfrm>
          <a:off x="0" y="0"/>
          <a:ext cx="0" cy="0"/>
          <a:chOff x="0" y="0"/>
          <a:chExt cx="0" cy="0"/>
        </a:xfrm>
      </p:grpSpPr>
      <p:cxnSp>
        <p:nvCxnSpPr>
          <p:cNvPr id="7" name="Straight Connector 6"/>
          <p:cNvCxnSpPr/>
          <p:nvPr userDrawn="1"/>
        </p:nvCxnSpPr>
        <p:spPr bwMode="auto">
          <a:xfrm flipH="1">
            <a:off x="714375" y="3709988"/>
            <a:ext cx="10531475" cy="0"/>
          </a:xfrm>
          <a:prstGeom prst="line">
            <a:avLst/>
          </a:prstGeom>
          <a:noFill/>
          <a:ln w="9525" cap="flat" cmpd="sng" algn="ctr">
            <a:solidFill>
              <a:schemeClr val="accent3"/>
            </a:solidFill>
            <a:prstDash val="solid"/>
            <a:round/>
            <a:headEnd type="none" w="med" len="med"/>
            <a:tailEnd type="none" w="med" len="med"/>
          </a:ln>
          <a:effectLst/>
          <a:extLst/>
        </p:spPr>
      </p:cxnSp>
      <p:cxnSp>
        <p:nvCxnSpPr>
          <p:cNvPr id="8" name="Straight Connector 7"/>
          <p:cNvCxnSpPr/>
          <p:nvPr userDrawn="1"/>
        </p:nvCxnSpPr>
        <p:spPr bwMode="auto">
          <a:xfrm>
            <a:off x="6008688" y="996950"/>
            <a:ext cx="0" cy="5192836"/>
          </a:xfrm>
          <a:prstGeom prst="line">
            <a:avLst/>
          </a:prstGeom>
          <a:noFill/>
          <a:ln w="9525" cap="flat" cmpd="sng" algn="ctr">
            <a:solidFill>
              <a:schemeClr val="accent3"/>
            </a:solidFill>
            <a:prstDash val="solid"/>
            <a:round/>
            <a:headEnd type="none" w="med" len="med"/>
            <a:tailEnd type="none" w="med" len="med"/>
          </a:ln>
          <a:effectLst/>
          <a:extLst/>
        </p:spPr>
      </p:cxnSp>
      <p:sp>
        <p:nvSpPr>
          <p:cNvPr id="9" name="TextBox 11"/>
          <p:cNvSpPr txBox="1">
            <a:spLocks noChangeArrowheads="1"/>
          </p:cNvSpPr>
          <p:nvPr userDrawn="1"/>
        </p:nvSpPr>
        <p:spPr bwMode="auto">
          <a:xfrm>
            <a:off x="1666875" y="6804025"/>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dirty="0">
              <a:solidFill>
                <a:srgbClr val="000000"/>
              </a:solidFill>
            </a:endParaRPr>
          </a:p>
        </p:txBody>
      </p:sp>
      <p:sp>
        <p:nvSpPr>
          <p:cNvPr id="20" name="Title 1"/>
          <p:cNvSpPr>
            <a:spLocks noGrp="1"/>
          </p:cNvSpPr>
          <p:nvPr>
            <p:ph type="title"/>
          </p:nvPr>
        </p:nvSpPr>
        <p:spPr>
          <a:xfrm>
            <a:off x="714240" y="364798"/>
            <a:ext cx="10531033" cy="512064"/>
          </a:xfrm>
        </p:spPr>
        <p:txBody>
          <a:bodyPr/>
          <a:lstStyle/>
          <a:p>
            <a:r>
              <a:rPr lang="en-US"/>
              <a:t>Click to edit Master title style</a:t>
            </a:r>
            <a:endParaRPr lang="en-US" dirty="0"/>
          </a:p>
        </p:txBody>
      </p:sp>
      <p:sp>
        <p:nvSpPr>
          <p:cNvPr id="10" name="Content Placeholder 4"/>
          <p:cNvSpPr>
            <a:spLocks noGrp="1"/>
          </p:cNvSpPr>
          <p:nvPr>
            <p:ph sz="quarter" idx="12"/>
          </p:nvPr>
        </p:nvSpPr>
        <p:spPr>
          <a:xfrm>
            <a:off x="714240" y="1005841"/>
            <a:ext cx="5172338" cy="2624429"/>
          </a:xfrm>
          <a:prstGeom prst="rect">
            <a:avLst/>
          </a:prstGeom>
        </p:spPr>
        <p:txBody>
          <a:bodyPr/>
          <a:lstStyle>
            <a:lvl1pPr>
              <a:defRPr>
                <a:latin typeface="+mn-lt"/>
              </a:defRPr>
            </a:lvl1pPr>
            <a:lvl2pPr>
              <a:buClr>
                <a:schemeClr val="accent3"/>
              </a:buClr>
              <a:defRPr>
                <a:latin typeface="+mn-lt"/>
              </a:defRPr>
            </a:lvl2pPr>
            <a:lvl3pPr>
              <a:buClr>
                <a:schemeClr val="accent3"/>
              </a:buClr>
              <a:defRPr>
                <a:latin typeface="+mn-lt"/>
              </a:defRPr>
            </a:lvl3pPr>
            <a:lvl4pPr marL="1600200" indent="-228600">
              <a:buClr>
                <a:schemeClr val="accent3"/>
              </a:buClr>
              <a:buFont typeface="Arial" panose="020B0604020202020204" pitchFamily="34" charset="0"/>
              <a:buChar char="-"/>
              <a:defRPr sz="1400">
                <a:latin typeface="+mn-lt"/>
                <a:cs typeface="Arial" panose="020B0604020202020204" pitchFamily="34" charset="0"/>
              </a:defRPr>
            </a:lvl4pPr>
            <a:lvl5pPr>
              <a:buClr>
                <a:schemeClr val="accent3"/>
              </a:buClr>
              <a:defRPr sz="14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4"/>
          <p:cNvSpPr>
            <a:spLocks noGrp="1"/>
          </p:cNvSpPr>
          <p:nvPr>
            <p:ph sz="quarter" idx="15"/>
          </p:nvPr>
        </p:nvSpPr>
        <p:spPr>
          <a:xfrm>
            <a:off x="6134782" y="1005841"/>
            <a:ext cx="5110491" cy="2624429"/>
          </a:xfrm>
          <a:prstGeom prst="rect">
            <a:avLst/>
          </a:prstGeom>
        </p:spPr>
        <p:txBody>
          <a:bodyPr/>
          <a:lstStyle>
            <a:lvl1pPr>
              <a:defRPr>
                <a:latin typeface="+mn-lt"/>
              </a:defRPr>
            </a:lvl1pPr>
            <a:lvl2pPr>
              <a:buClr>
                <a:schemeClr val="accent3"/>
              </a:buClr>
              <a:defRPr>
                <a:latin typeface="+mn-lt"/>
              </a:defRPr>
            </a:lvl2pPr>
            <a:lvl3pPr>
              <a:buClr>
                <a:schemeClr val="accent3"/>
              </a:buClr>
              <a:defRPr>
                <a:latin typeface="+mn-lt"/>
              </a:defRPr>
            </a:lvl3pPr>
            <a:lvl4pPr marL="1600200" indent="-228600">
              <a:buClr>
                <a:schemeClr val="accent3"/>
              </a:buClr>
              <a:buFont typeface="Arial" panose="020B0604020202020204" pitchFamily="34" charset="0"/>
              <a:buChar char="-"/>
              <a:defRPr sz="1400">
                <a:latin typeface="+mn-lt"/>
                <a:cs typeface="Arial" panose="020B0604020202020204" pitchFamily="34" charset="0"/>
              </a:defRPr>
            </a:lvl4pPr>
            <a:lvl5pPr>
              <a:buClr>
                <a:schemeClr val="accent3"/>
              </a:buClr>
              <a:defRPr sz="14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4"/>
          <p:cNvSpPr>
            <a:spLocks noGrp="1"/>
          </p:cNvSpPr>
          <p:nvPr>
            <p:ph sz="quarter" idx="22"/>
          </p:nvPr>
        </p:nvSpPr>
        <p:spPr>
          <a:xfrm>
            <a:off x="714240" y="3796577"/>
            <a:ext cx="5172338" cy="2393209"/>
          </a:xfrm>
          <a:prstGeom prst="rect">
            <a:avLst/>
          </a:prstGeom>
        </p:spPr>
        <p:txBody>
          <a:bodyPr/>
          <a:lstStyle>
            <a:lvl1pPr>
              <a:defRPr>
                <a:latin typeface="+mn-lt"/>
              </a:defRPr>
            </a:lvl1pPr>
            <a:lvl2pPr>
              <a:buClr>
                <a:schemeClr val="accent3"/>
              </a:buClr>
              <a:defRPr>
                <a:latin typeface="+mn-lt"/>
              </a:defRPr>
            </a:lvl2pPr>
            <a:lvl3pPr>
              <a:buClr>
                <a:schemeClr val="accent3"/>
              </a:buClr>
              <a:defRPr>
                <a:latin typeface="+mn-lt"/>
              </a:defRPr>
            </a:lvl3pPr>
            <a:lvl4pPr marL="1600200" indent="-228600">
              <a:buClr>
                <a:schemeClr val="accent3"/>
              </a:buClr>
              <a:buFont typeface="Arial" panose="020B0604020202020204" pitchFamily="34" charset="0"/>
              <a:buChar char="-"/>
              <a:defRPr sz="1400">
                <a:latin typeface="+mn-lt"/>
                <a:cs typeface="Arial" panose="020B0604020202020204" pitchFamily="34" charset="0"/>
              </a:defRPr>
            </a:lvl4pPr>
            <a:lvl5pPr>
              <a:buClr>
                <a:schemeClr val="accent3"/>
              </a:buClr>
              <a:defRPr sz="14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4"/>
          <p:cNvSpPr>
            <a:spLocks noGrp="1"/>
          </p:cNvSpPr>
          <p:nvPr>
            <p:ph sz="quarter" idx="23"/>
          </p:nvPr>
        </p:nvSpPr>
        <p:spPr>
          <a:xfrm>
            <a:off x="6134782" y="3796578"/>
            <a:ext cx="5110491" cy="2393208"/>
          </a:xfrm>
          <a:prstGeom prst="rect">
            <a:avLst/>
          </a:prstGeom>
        </p:spPr>
        <p:txBody>
          <a:bodyPr/>
          <a:lstStyle>
            <a:lvl1pPr>
              <a:defRPr>
                <a:latin typeface="+mn-lt"/>
              </a:defRPr>
            </a:lvl1pPr>
            <a:lvl2pPr>
              <a:buClr>
                <a:schemeClr val="accent3"/>
              </a:buClr>
              <a:defRPr>
                <a:latin typeface="+mn-lt"/>
              </a:defRPr>
            </a:lvl2pPr>
            <a:lvl3pPr>
              <a:buClr>
                <a:schemeClr val="accent3"/>
              </a:buClr>
              <a:defRPr>
                <a:latin typeface="+mn-lt"/>
              </a:defRPr>
            </a:lvl3pPr>
            <a:lvl4pPr marL="1600200" indent="-228600">
              <a:buClr>
                <a:schemeClr val="accent3"/>
              </a:buClr>
              <a:buFont typeface="Arial" panose="020B0604020202020204" pitchFamily="34" charset="0"/>
              <a:buChar char="-"/>
              <a:defRPr sz="1400">
                <a:latin typeface="+mn-lt"/>
                <a:cs typeface="Arial" panose="020B0604020202020204" pitchFamily="34" charset="0"/>
              </a:defRPr>
            </a:lvl4pPr>
            <a:lvl5pPr>
              <a:buClr>
                <a:schemeClr val="accent3"/>
              </a:buClr>
              <a:defRPr sz="14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p:cNvSpPr>
            <a:spLocks noGrp="1"/>
          </p:cNvSpPr>
          <p:nvPr>
            <p:ph type="sldNum" sz="quarter" idx="24"/>
          </p:nvPr>
        </p:nvSpPr>
        <p:spPr/>
        <p:txBody>
          <a:bodyPr/>
          <a:lstStyle>
            <a:lvl1pPr algn="l">
              <a:defRPr sz="1100" b="1" i="0">
                <a:solidFill>
                  <a:schemeClr val="bg1"/>
                </a:solidFill>
                <a:latin typeface="+mn-lt"/>
                <a:cs typeface="HelveticaNeue MediumCond"/>
              </a:defRPr>
            </a:lvl1pPr>
          </a:lstStyle>
          <a:p>
            <a:pPr>
              <a:defRPr/>
            </a:pPr>
            <a:fld id="{7A6399F0-1CB9-4AF2-8492-04A4C562147A}" type="slidenum">
              <a:rPr lang="en-US">
                <a:solidFill>
                  <a:srgbClr val="FFFFFF"/>
                </a:solidFill>
              </a:rPr>
              <a:pPr>
                <a:defRPr/>
              </a:pPr>
              <a:t>‹#›</a:t>
            </a:fld>
            <a:endParaRPr lang="en-US" dirty="0">
              <a:solidFill>
                <a:srgbClr val="FFFFFF"/>
              </a:solidFill>
            </a:endParaRPr>
          </a:p>
        </p:txBody>
      </p:sp>
      <p:sp>
        <p:nvSpPr>
          <p:cNvPr id="2" name="Footer Placeholder 1"/>
          <p:cNvSpPr>
            <a:spLocks noGrp="1"/>
          </p:cNvSpPr>
          <p:nvPr>
            <p:ph type="ftr" sz="quarter" idx="25"/>
          </p:nvPr>
        </p:nvSpPr>
        <p:spPr/>
        <p:txBody>
          <a:bodyPr/>
          <a:lstStyle/>
          <a:p>
            <a:r>
              <a:rPr lang="en-US" dirty="0">
                <a:solidFill>
                  <a:srgbClr val="000000">
                    <a:tint val="75000"/>
                  </a:srgbClr>
                </a:solidFill>
              </a:rPr>
              <a:t>Honeywell Internal</a:t>
            </a:r>
          </a:p>
        </p:txBody>
      </p:sp>
    </p:spTree>
    <p:extLst>
      <p:ext uri="{BB962C8B-B14F-4D97-AF65-F5344CB8AC3E}">
        <p14:creationId xmlns:p14="http://schemas.microsoft.com/office/powerpoint/2010/main" val="6702460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Open Layout">
    <p:spTree>
      <p:nvGrpSpPr>
        <p:cNvPr id="1" name=""/>
        <p:cNvGrpSpPr/>
        <p:nvPr/>
      </p:nvGrpSpPr>
      <p:grpSpPr>
        <a:xfrm>
          <a:off x="0" y="0"/>
          <a:ext cx="0" cy="0"/>
          <a:chOff x="0" y="0"/>
          <a:chExt cx="0" cy="0"/>
        </a:xfrm>
      </p:grpSpPr>
      <p:sp>
        <p:nvSpPr>
          <p:cNvPr id="2" name="Title 1"/>
          <p:cNvSpPr>
            <a:spLocks noGrp="1"/>
          </p:cNvSpPr>
          <p:nvPr>
            <p:ph type="title"/>
          </p:nvPr>
        </p:nvSpPr>
        <p:spPr>
          <a:xfrm>
            <a:off x="714240" y="357189"/>
            <a:ext cx="10523336" cy="498475"/>
          </a:xfrm>
        </p:spPr>
        <p:txBody>
          <a:bodyPr/>
          <a:lstStyle/>
          <a:p>
            <a:r>
              <a:rPr lang="en-US"/>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521D1E3F-96BE-4EC6-B772-60D92C1E53EA}" type="slidenum">
              <a:rPr lang="en-US">
                <a:solidFill>
                  <a:srgbClr val="FFFFFF"/>
                </a:solidFill>
              </a:rPr>
              <a:pPr>
                <a:defRPr/>
              </a:pPr>
              <a:t>‹#›</a:t>
            </a:fld>
            <a:endParaRPr lang="en-US" dirty="0">
              <a:solidFill>
                <a:srgbClr val="FFFFFF"/>
              </a:solidFill>
            </a:endParaRPr>
          </a:p>
        </p:txBody>
      </p:sp>
      <p:sp>
        <p:nvSpPr>
          <p:cNvPr id="4" name="Footer Placeholder 3"/>
          <p:cNvSpPr>
            <a:spLocks noGrp="1"/>
          </p:cNvSpPr>
          <p:nvPr>
            <p:ph type="ftr" sz="quarter" idx="11"/>
          </p:nvPr>
        </p:nvSpPr>
        <p:spPr/>
        <p:txBody>
          <a:bodyPr/>
          <a:lstStyle/>
          <a:p>
            <a:r>
              <a:rPr lang="en-US" dirty="0">
                <a:solidFill>
                  <a:srgbClr val="000000">
                    <a:tint val="75000"/>
                  </a:srgbClr>
                </a:solidFill>
              </a:rPr>
              <a:t>Honeywell Internal</a:t>
            </a:r>
          </a:p>
        </p:txBody>
      </p:sp>
    </p:spTree>
    <p:extLst>
      <p:ext uri="{BB962C8B-B14F-4D97-AF65-F5344CB8AC3E}">
        <p14:creationId xmlns:p14="http://schemas.microsoft.com/office/powerpoint/2010/main" val="896319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2" name="Title 1"/>
          <p:cNvSpPr>
            <a:spLocks noGrp="1"/>
          </p:cNvSpPr>
          <p:nvPr>
            <p:ph type="title"/>
          </p:nvPr>
        </p:nvSpPr>
        <p:spPr>
          <a:xfrm>
            <a:off x="0" y="2119726"/>
            <a:ext cx="12192000" cy="498475"/>
          </a:xfrm>
        </p:spPr>
        <p:txBody>
          <a:bodyPr/>
          <a:lstStyle>
            <a:lvl1pPr algn="ctr">
              <a:defRPr/>
            </a:lvl1p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E7709538-BB9A-4E8C-A50F-1F4EB6EDDBD2}" type="slidenum">
              <a:rPr lang="en-US">
                <a:solidFill>
                  <a:srgbClr val="FFFFFF"/>
                </a:solidFill>
              </a:rPr>
              <a:pPr>
                <a:defRPr/>
              </a:pPr>
              <a:t>‹#›</a:t>
            </a:fld>
            <a:endParaRPr lang="en-US" dirty="0">
              <a:solidFill>
                <a:srgbClr val="FFFFFF"/>
              </a:solidFill>
            </a:endParaRPr>
          </a:p>
        </p:txBody>
      </p:sp>
      <p:sp>
        <p:nvSpPr>
          <p:cNvPr id="4" name="Footer Placeholder 3"/>
          <p:cNvSpPr>
            <a:spLocks noGrp="1"/>
          </p:cNvSpPr>
          <p:nvPr>
            <p:ph type="ftr" sz="quarter" idx="11"/>
          </p:nvPr>
        </p:nvSpPr>
        <p:spPr/>
        <p:txBody>
          <a:bodyPr/>
          <a:lstStyle/>
          <a:p>
            <a:r>
              <a:rPr lang="en-US" dirty="0">
                <a:solidFill>
                  <a:srgbClr val="000000">
                    <a:tint val="75000"/>
                  </a:srgbClr>
                </a:solidFill>
              </a:rPr>
              <a:t>Honeywell Internal</a:t>
            </a:r>
          </a:p>
        </p:txBody>
      </p:sp>
    </p:spTree>
    <p:extLst>
      <p:ext uri="{BB962C8B-B14F-4D97-AF65-F5344CB8AC3E}">
        <p14:creationId xmlns:p14="http://schemas.microsoft.com/office/powerpoint/2010/main" val="23194297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Simple Text with Takeaway">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709621" y="364015"/>
            <a:ext cx="10491779" cy="511862"/>
          </a:xfrm>
        </p:spPr>
        <p:txBody>
          <a:bodyPr/>
          <a:lstStyle/>
          <a:p>
            <a:r>
              <a:rPr lang="en-US" dirty="0"/>
              <a:t>Click to Edit Master Title Style</a:t>
            </a:r>
          </a:p>
        </p:txBody>
      </p:sp>
      <p:sp>
        <p:nvSpPr>
          <p:cNvPr id="8" name="Slide Number Placeholder 5"/>
          <p:cNvSpPr>
            <a:spLocks noGrp="1"/>
          </p:cNvSpPr>
          <p:nvPr>
            <p:ph type="sldNum" sz="quarter" idx="17"/>
          </p:nvPr>
        </p:nvSpPr>
        <p:spPr>
          <a:xfrm>
            <a:off x="11645901" y="-143"/>
            <a:ext cx="675217" cy="504825"/>
          </a:xfrm>
          <a:prstGeom prst="rect">
            <a:avLst/>
          </a:prstGeom>
        </p:spPr>
        <p:txBody>
          <a:bodyPr/>
          <a:lstStyle>
            <a:lvl1pPr algn="l">
              <a:defRPr sz="1000" b="1" i="0">
                <a:solidFill>
                  <a:schemeClr val="bg1"/>
                </a:solidFill>
                <a:latin typeface="+mn-lt"/>
                <a:cs typeface="HelveticaNeue MediumCond"/>
              </a:defRPr>
            </a:lvl1pPr>
          </a:lstStyle>
          <a:p>
            <a:pPr>
              <a:defRPr/>
            </a:pPr>
            <a:fld id="{6A011D3D-470C-6841-80D1-ED00CD694525}" type="slidenum">
              <a:rPr lang="en-US" smtClean="0">
                <a:solidFill>
                  <a:srgbClr val="FFFFFF"/>
                </a:solidFill>
              </a:rPr>
              <a:pPr>
                <a:defRPr/>
              </a:pPr>
              <a:t>‹#›</a:t>
            </a:fld>
            <a:endParaRPr lang="en-US" dirty="0">
              <a:solidFill>
                <a:srgbClr val="FFFFFF"/>
              </a:solidFill>
            </a:endParaRPr>
          </a:p>
        </p:txBody>
      </p:sp>
      <p:sp>
        <p:nvSpPr>
          <p:cNvPr id="9" name="Content Placeholder 4"/>
          <p:cNvSpPr>
            <a:spLocks noGrp="1"/>
          </p:cNvSpPr>
          <p:nvPr>
            <p:ph sz="quarter" idx="12"/>
          </p:nvPr>
        </p:nvSpPr>
        <p:spPr>
          <a:xfrm>
            <a:off x="709621" y="1005463"/>
            <a:ext cx="10491779" cy="5075237"/>
          </a:xfrm>
          <a:prstGeom prst="rect">
            <a:avLst/>
          </a:prstGeom>
        </p:spPr>
        <p:txBody>
          <a:bodyPr/>
          <a:lstStyle>
            <a:lvl2pPr>
              <a:buClr>
                <a:schemeClr val="accent3"/>
              </a:buClr>
              <a:defRPr/>
            </a:lvl2pPr>
            <a:lvl3pPr>
              <a:buClr>
                <a:schemeClr val="accent3"/>
              </a:buClr>
              <a:defRPr/>
            </a:lvl3pPr>
            <a:lvl4pPr marL="1600200" indent="-228600">
              <a:buClr>
                <a:schemeClr val="accent3"/>
              </a:buClr>
              <a:buFont typeface="Arial" panose="020B0604020202020204" pitchFamily="34" charset="0"/>
              <a:buChar char="-"/>
              <a:defRPr sz="1400">
                <a:latin typeface="Arial" panose="020B0604020202020204" pitchFamily="34" charset="0"/>
                <a:cs typeface="Arial" panose="020B0604020202020204" pitchFamily="34" charset="0"/>
              </a:defRPr>
            </a:lvl4pPr>
            <a:lvl5pPr>
              <a:buClr>
                <a:schemeClr val="accent3"/>
              </a:buCl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a:xfrm>
            <a:off x="10483702" y="6262066"/>
            <a:ext cx="1708298" cy="595934"/>
          </a:xfrm>
          <a:prstGeom prst="rect">
            <a:avLst/>
          </a:prstGeom>
          <a:ln w="12700">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dirty="0">
              <a:solidFill>
                <a:srgbClr val="707070"/>
              </a:solidFill>
            </a:endParaRPr>
          </a:p>
        </p:txBody>
      </p:sp>
      <p:sp>
        <p:nvSpPr>
          <p:cNvPr id="12" name="Round Single Corner Rectangle 11"/>
          <p:cNvSpPr/>
          <p:nvPr userDrawn="1"/>
        </p:nvSpPr>
        <p:spPr>
          <a:xfrm>
            <a:off x="0" y="6364288"/>
            <a:ext cx="11583988" cy="504825"/>
          </a:xfrm>
          <a:prstGeom prst="round1Rect">
            <a:avLst>
              <a:gd name="adj" fmla="val 50000"/>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13" name="Text Placeholder 9"/>
          <p:cNvSpPr>
            <a:spLocks noGrp="1"/>
          </p:cNvSpPr>
          <p:nvPr>
            <p:ph type="body" sz="quarter" idx="15"/>
          </p:nvPr>
        </p:nvSpPr>
        <p:spPr>
          <a:xfrm>
            <a:off x="315384" y="6384610"/>
            <a:ext cx="11063816" cy="457200"/>
          </a:xfrm>
          <a:prstGeom prst="rect">
            <a:avLst/>
          </a:prstGeom>
        </p:spPr>
        <p:txBody>
          <a:bodyPr/>
          <a:lstStyle>
            <a:lvl1pPr marL="0" indent="0" algn="r">
              <a:buNone/>
              <a:defRPr sz="2400" b="1">
                <a:solidFill>
                  <a:schemeClr val="bg1"/>
                </a:solidFill>
              </a:defRPr>
            </a:lvl1pPr>
          </a:lstStyle>
          <a:p>
            <a:pPr lvl="0"/>
            <a:r>
              <a:rPr lang="en-US" dirty="0"/>
              <a:t>Click to edit Master text styles</a:t>
            </a:r>
          </a:p>
        </p:txBody>
      </p:sp>
      <p:sp>
        <p:nvSpPr>
          <p:cNvPr id="15" name="Rectangle 23"/>
          <p:cNvSpPr>
            <a:spLocks noChangeArrowheads="1"/>
          </p:cNvSpPr>
          <p:nvPr userDrawn="1"/>
        </p:nvSpPr>
        <p:spPr bwMode="auto">
          <a:xfrm>
            <a:off x="4342956" y="6162039"/>
            <a:ext cx="3506088" cy="200055"/>
          </a:xfrm>
          <a:prstGeom prst="rect">
            <a:avLst/>
          </a:prstGeom>
          <a:noFill/>
          <a:ln>
            <a:noFill/>
          </a:ln>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700" dirty="0">
                <a:solidFill>
                  <a:srgbClr val="FFFFFF">
                    <a:lumMod val="50000"/>
                  </a:srgbClr>
                </a:solidFill>
                <a:cs typeface="Arial" panose="020B0604020202020204" pitchFamily="34" charset="0"/>
              </a:rPr>
              <a:t>Honeywell Confidential - © 2017 by Honeywell International Inc. All rights reserved.</a:t>
            </a:r>
          </a:p>
        </p:txBody>
      </p:sp>
    </p:spTree>
    <p:extLst>
      <p:ext uri="{BB962C8B-B14F-4D97-AF65-F5344CB8AC3E}">
        <p14:creationId xmlns:p14="http://schemas.microsoft.com/office/powerpoint/2010/main" val="5924829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wo Column with Takeawa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4108" y="357189"/>
            <a:ext cx="10480347" cy="498475"/>
          </a:xfrm>
        </p:spPr>
        <p:txBody>
          <a:bodyPr/>
          <a:lstStyle/>
          <a:p>
            <a:r>
              <a:rPr lang="en-US" dirty="0"/>
              <a:t>Click to Edit Master Title Style </a:t>
            </a:r>
          </a:p>
        </p:txBody>
      </p:sp>
      <p:sp>
        <p:nvSpPr>
          <p:cNvPr id="3" name="Slide Number Placeholder 2"/>
          <p:cNvSpPr>
            <a:spLocks noGrp="1"/>
          </p:cNvSpPr>
          <p:nvPr>
            <p:ph type="sldNum" sz="quarter" idx="10"/>
          </p:nvPr>
        </p:nvSpPr>
        <p:spPr>
          <a:xfrm>
            <a:off x="11645901" y="-143"/>
            <a:ext cx="675217" cy="504825"/>
          </a:xfrm>
          <a:prstGeom prst="rect">
            <a:avLst/>
          </a:prstGeom>
        </p:spPr>
        <p:txBody>
          <a:bodyPr/>
          <a:lstStyle/>
          <a:p>
            <a:pPr>
              <a:defRPr/>
            </a:pPr>
            <a:fld id="{58E27D68-75D7-1046-B88F-55C44A5ED9A6}" type="slidenum">
              <a:rPr lang="en-US" smtClean="0">
                <a:solidFill>
                  <a:srgbClr val="FFFFFF"/>
                </a:solidFill>
              </a:rPr>
              <a:pPr>
                <a:defRPr/>
              </a:pPr>
              <a:t>‹#›</a:t>
            </a:fld>
            <a:endParaRPr lang="en-US" dirty="0">
              <a:solidFill>
                <a:srgbClr val="FFFFFF"/>
              </a:solidFill>
            </a:endParaRPr>
          </a:p>
        </p:txBody>
      </p:sp>
      <p:sp>
        <p:nvSpPr>
          <p:cNvPr id="11" name="Content Placeholder 4"/>
          <p:cNvSpPr>
            <a:spLocks noGrp="1"/>
          </p:cNvSpPr>
          <p:nvPr>
            <p:ph sz="quarter" idx="12"/>
          </p:nvPr>
        </p:nvSpPr>
        <p:spPr>
          <a:xfrm>
            <a:off x="714108" y="1005840"/>
            <a:ext cx="5172300" cy="5047934"/>
          </a:xfrm>
          <a:prstGeom prst="rect">
            <a:avLst/>
          </a:prstGeom>
        </p:spPr>
        <p:txBody>
          <a:bodyPr/>
          <a:lstStyle>
            <a:lvl1pPr>
              <a:defRPr>
                <a:latin typeface="+mn-lt"/>
              </a:defRPr>
            </a:lvl1pPr>
            <a:lvl2pPr>
              <a:buClr>
                <a:schemeClr val="accent3"/>
              </a:buClr>
              <a:defRPr>
                <a:latin typeface="+mn-lt"/>
              </a:defRPr>
            </a:lvl2pPr>
            <a:lvl3pPr>
              <a:buClr>
                <a:schemeClr val="accent3"/>
              </a:buClr>
              <a:defRPr>
                <a:latin typeface="+mn-lt"/>
              </a:defRPr>
            </a:lvl3pPr>
            <a:lvl4pPr marL="1600200" indent="-228600">
              <a:buClr>
                <a:schemeClr val="accent3"/>
              </a:buClr>
              <a:buFont typeface="Arial" panose="020B0604020202020204" pitchFamily="34" charset="0"/>
              <a:buChar char="-"/>
              <a:defRPr sz="1400">
                <a:latin typeface="+mn-lt"/>
                <a:cs typeface="Arial" panose="020B0604020202020204" pitchFamily="34" charset="0"/>
              </a:defRPr>
            </a:lvl4pPr>
            <a:lvl5pPr>
              <a:buClr>
                <a:schemeClr val="accent3"/>
              </a:buClr>
              <a:defRPr sz="14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4"/>
          <p:cNvSpPr>
            <a:spLocks noGrp="1"/>
          </p:cNvSpPr>
          <p:nvPr>
            <p:ph sz="quarter" idx="16"/>
          </p:nvPr>
        </p:nvSpPr>
        <p:spPr>
          <a:xfrm>
            <a:off x="6143515" y="1005840"/>
            <a:ext cx="5050940" cy="5047934"/>
          </a:xfrm>
          <a:prstGeom prst="rect">
            <a:avLst/>
          </a:prstGeom>
        </p:spPr>
        <p:txBody>
          <a:bodyPr/>
          <a:lstStyle>
            <a:lvl1pPr>
              <a:defRPr>
                <a:latin typeface="+mn-lt"/>
              </a:defRPr>
            </a:lvl1pPr>
            <a:lvl2pPr>
              <a:buClr>
                <a:schemeClr val="accent3"/>
              </a:buClr>
              <a:defRPr>
                <a:latin typeface="+mn-lt"/>
              </a:defRPr>
            </a:lvl2pPr>
            <a:lvl3pPr>
              <a:buClr>
                <a:schemeClr val="accent3"/>
              </a:buClr>
              <a:defRPr>
                <a:latin typeface="+mn-lt"/>
              </a:defRPr>
            </a:lvl3pPr>
            <a:lvl4pPr marL="1600200" indent="-228600">
              <a:buClr>
                <a:schemeClr val="accent3"/>
              </a:buClr>
              <a:buFont typeface="Arial" panose="020B0604020202020204" pitchFamily="34" charset="0"/>
              <a:buChar char="-"/>
              <a:defRPr sz="1400">
                <a:latin typeface="+mn-lt"/>
                <a:cs typeface="Arial" panose="020B0604020202020204" pitchFamily="34" charset="0"/>
              </a:defRPr>
            </a:lvl4pPr>
            <a:lvl5pPr>
              <a:buClr>
                <a:schemeClr val="accent3"/>
              </a:buClr>
              <a:defRPr sz="14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p:cNvCxnSpPr/>
          <p:nvPr userDrawn="1"/>
        </p:nvCxnSpPr>
        <p:spPr bwMode="auto">
          <a:xfrm>
            <a:off x="6008640" y="996697"/>
            <a:ext cx="0" cy="5057077"/>
          </a:xfrm>
          <a:prstGeom prst="line">
            <a:avLst/>
          </a:prstGeom>
          <a:noFill/>
          <a:ln w="9525" cap="flat" cmpd="sng" algn="ctr">
            <a:solidFill>
              <a:schemeClr val="accent3"/>
            </a:solidFill>
            <a:prstDash val="solid"/>
            <a:round/>
            <a:headEnd type="none" w="med" len="med"/>
            <a:tailEnd type="none" w="med" len="med"/>
          </a:ln>
          <a:effectLst/>
          <a:extLst>
            <a:ext uri="{909E8E84-426E-40DD-AFC4-6F175D3DCCD1}">
              <a14:hiddenFill xmlns:a14="http://schemas.microsoft.com/office/drawing/2010/main">
                <a:solidFill>
                  <a:srgbClr val="0005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Rectangle 12"/>
          <p:cNvSpPr/>
          <p:nvPr userDrawn="1"/>
        </p:nvSpPr>
        <p:spPr>
          <a:xfrm>
            <a:off x="10483702" y="6262066"/>
            <a:ext cx="1708298" cy="595934"/>
          </a:xfrm>
          <a:prstGeom prst="rect">
            <a:avLst/>
          </a:prstGeom>
          <a:ln w="12700">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dirty="0">
              <a:solidFill>
                <a:srgbClr val="707070"/>
              </a:solidFill>
            </a:endParaRPr>
          </a:p>
        </p:txBody>
      </p:sp>
      <p:sp>
        <p:nvSpPr>
          <p:cNvPr id="14" name="Round Single Corner Rectangle 13"/>
          <p:cNvSpPr/>
          <p:nvPr userDrawn="1"/>
        </p:nvSpPr>
        <p:spPr>
          <a:xfrm>
            <a:off x="0" y="6364288"/>
            <a:ext cx="11583988" cy="504825"/>
          </a:xfrm>
          <a:prstGeom prst="round1Rect">
            <a:avLst>
              <a:gd name="adj" fmla="val 50000"/>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17" name="Text Placeholder 9"/>
          <p:cNvSpPr>
            <a:spLocks noGrp="1"/>
          </p:cNvSpPr>
          <p:nvPr>
            <p:ph type="body" sz="quarter" idx="15"/>
          </p:nvPr>
        </p:nvSpPr>
        <p:spPr>
          <a:xfrm>
            <a:off x="315384" y="6384610"/>
            <a:ext cx="11063816" cy="457200"/>
          </a:xfrm>
          <a:prstGeom prst="rect">
            <a:avLst/>
          </a:prstGeom>
        </p:spPr>
        <p:txBody>
          <a:bodyPr/>
          <a:lstStyle>
            <a:lvl1pPr marL="0" indent="0" algn="r">
              <a:buNone/>
              <a:defRPr sz="2400" b="1">
                <a:solidFill>
                  <a:schemeClr val="bg1"/>
                </a:solidFill>
              </a:defRPr>
            </a:lvl1pPr>
          </a:lstStyle>
          <a:p>
            <a:pPr lvl="0"/>
            <a:r>
              <a:rPr lang="en-US" dirty="0"/>
              <a:t>Click to edit Master text styles</a:t>
            </a:r>
          </a:p>
        </p:txBody>
      </p:sp>
      <p:sp>
        <p:nvSpPr>
          <p:cNvPr id="19" name="Rectangle 23"/>
          <p:cNvSpPr>
            <a:spLocks noChangeArrowheads="1"/>
          </p:cNvSpPr>
          <p:nvPr userDrawn="1"/>
        </p:nvSpPr>
        <p:spPr bwMode="auto">
          <a:xfrm>
            <a:off x="4342956" y="6162039"/>
            <a:ext cx="3506088" cy="200055"/>
          </a:xfrm>
          <a:prstGeom prst="rect">
            <a:avLst/>
          </a:prstGeom>
          <a:noFill/>
          <a:ln>
            <a:noFill/>
          </a:ln>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700" dirty="0">
                <a:solidFill>
                  <a:srgbClr val="FFFFFF">
                    <a:lumMod val="50000"/>
                  </a:srgbClr>
                </a:solidFill>
                <a:cs typeface="Arial" panose="020B0604020202020204" pitchFamily="34" charset="0"/>
              </a:rPr>
              <a:t>Honeywell Confidential - © 2017 by Honeywell International Inc. All rights reserved.</a:t>
            </a:r>
          </a:p>
        </p:txBody>
      </p:sp>
    </p:spTree>
    <p:extLst>
      <p:ext uri="{BB962C8B-B14F-4D97-AF65-F5344CB8AC3E}">
        <p14:creationId xmlns:p14="http://schemas.microsoft.com/office/powerpoint/2010/main" val="17681002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imple Text">
    <p:spTree>
      <p:nvGrpSpPr>
        <p:cNvPr id="1" name=""/>
        <p:cNvGrpSpPr/>
        <p:nvPr/>
      </p:nvGrpSpPr>
      <p:grpSpPr>
        <a:xfrm>
          <a:off x="0" y="0"/>
          <a:ext cx="0" cy="0"/>
          <a:chOff x="0" y="0"/>
          <a:chExt cx="0" cy="0"/>
        </a:xfrm>
      </p:grpSpPr>
      <p:sp>
        <p:nvSpPr>
          <p:cNvPr id="6" name="Title 1"/>
          <p:cNvSpPr>
            <a:spLocks noGrp="1"/>
          </p:cNvSpPr>
          <p:nvPr>
            <p:ph type="title"/>
          </p:nvPr>
        </p:nvSpPr>
        <p:spPr>
          <a:xfrm>
            <a:off x="714568" y="357810"/>
            <a:ext cx="10507948" cy="498610"/>
          </a:xfrm>
        </p:spPr>
        <p:txBody>
          <a:bodyPr/>
          <a:lstStyle>
            <a:lvl1pPr>
              <a:defRPr baseline="0">
                <a:solidFill>
                  <a:schemeClr val="tx1"/>
                </a:solidFill>
              </a:defRPr>
            </a:lvl1pPr>
          </a:lstStyle>
          <a:p>
            <a:r>
              <a:rPr lang="en-US"/>
              <a:t>Click to edit Master title style</a:t>
            </a:r>
            <a:endParaRPr lang="en-US" dirty="0"/>
          </a:p>
        </p:txBody>
      </p:sp>
      <p:sp>
        <p:nvSpPr>
          <p:cNvPr id="5" name="Content Placeholder 4"/>
          <p:cNvSpPr>
            <a:spLocks noGrp="1"/>
          </p:cNvSpPr>
          <p:nvPr>
            <p:ph sz="quarter" idx="12"/>
          </p:nvPr>
        </p:nvSpPr>
        <p:spPr>
          <a:xfrm>
            <a:off x="714568" y="1005840"/>
            <a:ext cx="10507947" cy="5053316"/>
          </a:xfrm>
          <a:prstGeom prst="rect">
            <a:avLst/>
          </a:prstGeom>
        </p:spPr>
        <p:txBody>
          <a:bodyPr/>
          <a:lstStyle>
            <a:lvl1pPr>
              <a:buClr>
                <a:schemeClr val="accent1"/>
              </a:buClr>
              <a:defRPr/>
            </a:lvl1pPr>
            <a:lvl2pPr>
              <a:buClr>
                <a:schemeClr val="accent3"/>
              </a:buClr>
              <a:defRPr/>
            </a:lvl2pPr>
            <a:lvl3pPr>
              <a:buClr>
                <a:schemeClr val="accent3"/>
              </a:buClr>
              <a:defRPr/>
            </a:lvl3pPr>
            <a:lvl4pPr marL="1600200" indent="-228600">
              <a:buClr>
                <a:schemeClr val="accent3"/>
              </a:buClr>
              <a:buFont typeface="Arial" panose="020B0604020202020204" pitchFamily="34" charset="0"/>
              <a:buChar char="-"/>
              <a:defRPr sz="1400">
                <a:latin typeface="Arial" panose="020B0604020202020204" pitchFamily="34" charset="0"/>
                <a:cs typeface="Arial" panose="020B0604020202020204" pitchFamily="34" charset="0"/>
              </a:defRPr>
            </a:lvl4pPr>
            <a:lvl5pPr>
              <a:buClr>
                <a:schemeClr val="accent3"/>
              </a:buCl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3"/>
          </p:nvPr>
        </p:nvSpPr>
        <p:spPr/>
        <p:txBody>
          <a:bodyPr/>
          <a:lstStyle>
            <a:lvl1pPr>
              <a:defRPr/>
            </a:lvl1pPr>
          </a:lstStyle>
          <a:p>
            <a:pPr>
              <a:defRPr/>
            </a:pPr>
            <a:fld id="{65C380C9-3062-4F1D-A521-BEC000498A55}" type="slidenum">
              <a:rPr lang="en-US">
                <a:solidFill>
                  <a:srgbClr val="FFFFFF"/>
                </a:solidFill>
              </a:rPr>
              <a:pPr>
                <a:defRPr/>
              </a:pPr>
              <a:t>‹#›</a:t>
            </a:fld>
            <a:endParaRPr lang="en-US" dirty="0">
              <a:solidFill>
                <a:srgbClr val="FFFFFF"/>
              </a:solidFill>
            </a:endParaRPr>
          </a:p>
        </p:txBody>
      </p:sp>
      <p:sp>
        <p:nvSpPr>
          <p:cNvPr id="2" name="Footer Placeholder 1"/>
          <p:cNvSpPr>
            <a:spLocks noGrp="1"/>
          </p:cNvSpPr>
          <p:nvPr>
            <p:ph type="ftr" sz="quarter" idx="14"/>
          </p:nvPr>
        </p:nvSpPr>
        <p:spPr/>
        <p:txBody>
          <a:bodyPr/>
          <a:lstStyle/>
          <a:p>
            <a:r>
              <a:rPr lang="en-US" dirty="0">
                <a:solidFill>
                  <a:srgbClr val="000000">
                    <a:tint val="75000"/>
                  </a:srgbClr>
                </a:solidFill>
              </a:rPr>
              <a:t>Honeywell Internal</a:t>
            </a:r>
          </a:p>
        </p:txBody>
      </p:sp>
    </p:spTree>
    <p:extLst>
      <p:ext uri="{BB962C8B-B14F-4D97-AF65-F5344CB8AC3E}">
        <p14:creationId xmlns:p14="http://schemas.microsoft.com/office/powerpoint/2010/main" val="30382716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cxnSp>
        <p:nvCxnSpPr>
          <p:cNvPr id="5" name="Straight Connector 4"/>
          <p:cNvCxnSpPr/>
          <p:nvPr userDrawn="1"/>
        </p:nvCxnSpPr>
        <p:spPr bwMode="auto">
          <a:xfrm>
            <a:off x="6008688" y="996950"/>
            <a:ext cx="0" cy="5122496"/>
          </a:xfrm>
          <a:prstGeom prst="line">
            <a:avLst/>
          </a:prstGeom>
          <a:noFill/>
          <a:ln w="9525" cap="flat" cmpd="sng" algn="ctr">
            <a:solidFill>
              <a:schemeClr val="accent3"/>
            </a:solidFill>
            <a:prstDash val="solid"/>
            <a:round/>
            <a:headEnd type="none" w="med" len="med"/>
            <a:tailEnd type="none" w="med" len="med"/>
          </a:ln>
          <a:effectLst/>
          <a:extLst/>
        </p:spPr>
      </p:cxnSp>
      <p:sp>
        <p:nvSpPr>
          <p:cNvPr id="13" name="Title 1"/>
          <p:cNvSpPr>
            <a:spLocks noGrp="1"/>
          </p:cNvSpPr>
          <p:nvPr>
            <p:ph type="title"/>
          </p:nvPr>
        </p:nvSpPr>
        <p:spPr>
          <a:xfrm>
            <a:off x="714567" y="357810"/>
            <a:ext cx="10499918" cy="498610"/>
          </a:xfrm>
        </p:spPr>
        <p:txBody>
          <a:bodyPr/>
          <a:lstStyle/>
          <a:p>
            <a:r>
              <a:rPr lang="en-US"/>
              <a:t>Click to edit Master title style</a:t>
            </a:r>
            <a:endParaRPr lang="en-US" dirty="0"/>
          </a:p>
        </p:txBody>
      </p:sp>
      <p:sp>
        <p:nvSpPr>
          <p:cNvPr id="7" name="Content Placeholder 4"/>
          <p:cNvSpPr>
            <a:spLocks noGrp="1"/>
          </p:cNvSpPr>
          <p:nvPr>
            <p:ph sz="quarter" idx="12"/>
          </p:nvPr>
        </p:nvSpPr>
        <p:spPr>
          <a:xfrm>
            <a:off x="714793" y="1005840"/>
            <a:ext cx="5160304" cy="5113606"/>
          </a:xfrm>
          <a:prstGeom prst="rect">
            <a:avLst/>
          </a:prstGeom>
        </p:spPr>
        <p:txBody>
          <a:bodyPr/>
          <a:lstStyle>
            <a:lvl1pPr>
              <a:buClr>
                <a:schemeClr val="tx2"/>
              </a:buClr>
              <a:defRPr>
                <a:latin typeface="+mn-lt"/>
              </a:defRPr>
            </a:lvl1pPr>
            <a:lvl2pPr>
              <a:buClr>
                <a:schemeClr val="accent3"/>
              </a:buClr>
              <a:defRPr>
                <a:latin typeface="+mn-lt"/>
              </a:defRPr>
            </a:lvl2pPr>
            <a:lvl3pPr>
              <a:buClr>
                <a:schemeClr val="accent3"/>
              </a:buClr>
              <a:defRPr>
                <a:latin typeface="+mn-lt"/>
              </a:defRPr>
            </a:lvl3pPr>
            <a:lvl4pPr marL="1600200" indent="-228600">
              <a:buClr>
                <a:schemeClr val="accent3"/>
              </a:buClr>
              <a:buFont typeface="Arial" panose="020B0604020202020204" pitchFamily="34" charset="0"/>
              <a:buChar char="-"/>
              <a:defRPr sz="1400">
                <a:latin typeface="+mn-lt"/>
                <a:cs typeface="Arial" panose="020B0604020202020204" pitchFamily="34" charset="0"/>
              </a:defRPr>
            </a:lvl4pPr>
            <a:lvl5pPr>
              <a:buClr>
                <a:schemeClr val="accent3"/>
              </a:buClr>
              <a:defRPr sz="14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4"/>
          <p:cNvSpPr>
            <a:spLocks noGrp="1"/>
          </p:cNvSpPr>
          <p:nvPr>
            <p:ph sz="quarter" idx="15"/>
          </p:nvPr>
        </p:nvSpPr>
        <p:spPr>
          <a:xfrm>
            <a:off x="6150445" y="1005840"/>
            <a:ext cx="5064040" cy="5113606"/>
          </a:xfrm>
          <a:prstGeom prst="rect">
            <a:avLst/>
          </a:prstGeom>
        </p:spPr>
        <p:txBody>
          <a:bodyPr/>
          <a:lstStyle>
            <a:lvl1pPr>
              <a:defRPr>
                <a:latin typeface="+mn-lt"/>
              </a:defRPr>
            </a:lvl1pPr>
            <a:lvl2pPr>
              <a:defRPr>
                <a:latin typeface="+mn-lt"/>
              </a:defRPr>
            </a:lvl2pPr>
            <a:lvl3pPr>
              <a:defRPr>
                <a:latin typeface="+mn-lt"/>
              </a:defRPr>
            </a:lvl3pPr>
            <a:lvl4pPr marL="1600200" indent="-228600">
              <a:buClr>
                <a:schemeClr val="accent3"/>
              </a:buClr>
              <a:buFont typeface="Arial" panose="020B0604020202020204" pitchFamily="34" charset="0"/>
              <a:buChar char="-"/>
              <a:defRPr sz="1400">
                <a:latin typeface="+mn-lt"/>
                <a:cs typeface="Arial" panose="020B0604020202020204" pitchFamily="34" charset="0"/>
              </a:defRPr>
            </a:lvl4pPr>
            <a:lvl5pPr>
              <a:buClr>
                <a:schemeClr val="accent3"/>
              </a:buClr>
              <a:defRPr sz="14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6"/>
          </p:nvPr>
        </p:nvSpPr>
        <p:spPr/>
        <p:txBody>
          <a:bodyPr/>
          <a:lstStyle>
            <a:lvl1pPr>
              <a:defRPr/>
            </a:lvl1pPr>
          </a:lstStyle>
          <a:p>
            <a:pPr>
              <a:defRPr/>
            </a:pPr>
            <a:fld id="{F0121559-6FAE-4C9F-95D5-751370D9C50E}" type="slidenum">
              <a:rPr lang="en-US">
                <a:solidFill>
                  <a:srgbClr val="FFFFFF"/>
                </a:solidFill>
              </a:rPr>
              <a:pPr>
                <a:defRPr/>
              </a:pPr>
              <a:t>‹#›</a:t>
            </a:fld>
            <a:endParaRPr lang="en-US" dirty="0">
              <a:solidFill>
                <a:srgbClr val="FFFFFF"/>
              </a:solidFill>
            </a:endParaRPr>
          </a:p>
        </p:txBody>
      </p:sp>
      <p:sp>
        <p:nvSpPr>
          <p:cNvPr id="2" name="Footer Placeholder 1"/>
          <p:cNvSpPr>
            <a:spLocks noGrp="1"/>
          </p:cNvSpPr>
          <p:nvPr>
            <p:ph type="ftr" sz="quarter" idx="17"/>
          </p:nvPr>
        </p:nvSpPr>
        <p:spPr/>
        <p:txBody>
          <a:bodyPr/>
          <a:lstStyle/>
          <a:p>
            <a:r>
              <a:rPr lang="en-US" dirty="0">
                <a:solidFill>
                  <a:srgbClr val="000000">
                    <a:tint val="75000"/>
                  </a:srgbClr>
                </a:solidFill>
              </a:rPr>
              <a:t>Honeywell Internal</a:t>
            </a:r>
          </a:p>
        </p:txBody>
      </p:sp>
    </p:spTree>
    <p:extLst>
      <p:ext uri="{BB962C8B-B14F-4D97-AF65-F5344CB8AC3E}">
        <p14:creationId xmlns:p14="http://schemas.microsoft.com/office/powerpoint/2010/main" val="33403575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Up Layout">
    <p:spTree>
      <p:nvGrpSpPr>
        <p:cNvPr id="1" name=""/>
        <p:cNvGrpSpPr/>
        <p:nvPr/>
      </p:nvGrpSpPr>
      <p:grpSpPr>
        <a:xfrm>
          <a:off x="0" y="0"/>
          <a:ext cx="0" cy="0"/>
          <a:chOff x="0" y="0"/>
          <a:chExt cx="0" cy="0"/>
        </a:xfrm>
      </p:grpSpPr>
      <p:cxnSp>
        <p:nvCxnSpPr>
          <p:cNvPr id="7" name="Straight Connector 6"/>
          <p:cNvCxnSpPr/>
          <p:nvPr userDrawn="1"/>
        </p:nvCxnSpPr>
        <p:spPr bwMode="auto">
          <a:xfrm flipH="1">
            <a:off x="714375" y="3709988"/>
            <a:ext cx="10531475" cy="0"/>
          </a:xfrm>
          <a:prstGeom prst="line">
            <a:avLst/>
          </a:prstGeom>
          <a:noFill/>
          <a:ln w="9525" cap="flat" cmpd="sng" algn="ctr">
            <a:solidFill>
              <a:schemeClr val="accent3"/>
            </a:solidFill>
            <a:prstDash val="solid"/>
            <a:round/>
            <a:headEnd type="none" w="med" len="med"/>
            <a:tailEnd type="none" w="med" len="med"/>
          </a:ln>
          <a:effectLst/>
          <a:extLst/>
        </p:spPr>
      </p:cxnSp>
      <p:cxnSp>
        <p:nvCxnSpPr>
          <p:cNvPr id="8" name="Straight Connector 7"/>
          <p:cNvCxnSpPr/>
          <p:nvPr userDrawn="1"/>
        </p:nvCxnSpPr>
        <p:spPr bwMode="auto">
          <a:xfrm>
            <a:off x="6008688" y="996950"/>
            <a:ext cx="0" cy="5192836"/>
          </a:xfrm>
          <a:prstGeom prst="line">
            <a:avLst/>
          </a:prstGeom>
          <a:noFill/>
          <a:ln w="9525" cap="flat" cmpd="sng" algn="ctr">
            <a:solidFill>
              <a:schemeClr val="accent3"/>
            </a:solidFill>
            <a:prstDash val="solid"/>
            <a:round/>
            <a:headEnd type="none" w="med" len="med"/>
            <a:tailEnd type="none" w="med" len="med"/>
          </a:ln>
          <a:effectLst/>
          <a:extLst/>
        </p:spPr>
      </p:cxnSp>
      <p:sp>
        <p:nvSpPr>
          <p:cNvPr id="9" name="TextBox 11"/>
          <p:cNvSpPr txBox="1">
            <a:spLocks noChangeArrowheads="1"/>
          </p:cNvSpPr>
          <p:nvPr userDrawn="1"/>
        </p:nvSpPr>
        <p:spPr bwMode="auto">
          <a:xfrm>
            <a:off x="1666875" y="6804025"/>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dirty="0">
              <a:solidFill>
                <a:srgbClr val="000000"/>
              </a:solidFill>
            </a:endParaRPr>
          </a:p>
        </p:txBody>
      </p:sp>
      <p:sp>
        <p:nvSpPr>
          <p:cNvPr id="20" name="Title 1"/>
          <p:cNvSpPr>
            <a:spLocks noGrp="1"/>
          </p:cNvSpPr>
          <p:nvPr>
            <p:ph type="title"/>
          </p:nvPr>
        </p:nvSpPr>
        <p:spPr>
          <a:xfrm>
            <a:off x="714240" y="364798"/>
            <a:ext cx="10531033" cy="512064"/>
          </a:xfrm>
        </p:spPr>
        <p:txBody>
          <a:bodyPr/>
          <a:lstStyle/>
          <a:p>
            <a:r>
              <a:rPr lang="en-US"/>
              <a:t>Click to edit Master title style</a:t>
            </a:r>
            <a:endParaRPr lang="en-US" dirty="0"/>
          </a:p>
        </p:txBody>
      </p:sp>
      <p:sp>
        <p:nvSpPr>
          <p:cNvPr id="10" name="Content Placeholder 4"/>
          <p:cNvSpPr>
            <a:spLocks noGrp="1"/>
          </p:cNvSpPr>
          <p:nvPr>
            <p:ph sz="quarter" idx="12"/>
          </p:nvPr>
        </p:nvSpPr>
        <p:spPr>
          <a:xfrm>
            <a:off x="714240" y="1005841"/>
            <a:ext cx="5172338" cy="2624429"/>
          </a:xfrm>
          <a:prstGeom prst="rect">
            <a:avLst/>
          </a:prstGeom>
        </p:spPr>
        <p:txBody>
          <a:bodyPr/>
          <a:lstStyle>
            <a:lvl1pPr>
              <a:defRPr>
                <a:latin typeface="+mn-lt"/>
              </a:defRPr>
            </a:lvl1pPr>
            <a:lvl2pPr>
              <a:buClr>
                <a:schemeClr val="accent3"/>
              </a:buClr>
              <a:defRPr>
                <a:latin typeface="+mn-lt"/>
              </a:defRPr>
            </a:lvl2pPr>
            <a:lvl3pPr>
              <a:buClr>
                <a:schemeClr val="accent3"/>
              </a:buClr>
              <a:defRPr>
                <a:latin typeface="+mn-lt"/>
              </a:defRPr>
            </a:lvl3pPr>
            <a:lvl4pPr marL="1600200" indent="-228600">
              <a:buClr>
                <a:schemeClr val="accent3"/>
              </a:buClr>
              <a:buFont typeface="Arial" panose="020B0604020202020204" pitchFamily="34" charset="0"/>
              <a:buChar char="-"/>
              <a:defRPr sz="1400">
                <a:latin typeface="+mn-lt"/>
                <a:cs typeface="Arial" panose="020B0604020202020204" pitchFamily="34" charset="0"/>
              </a:defRPr>
            </a:lvl4pPr>
            <a:lvl5pPr>
              <a:buClr>
                <a:schemeClr val="accent3"/>
              </a:buClr>
              <a:defRPr sz="14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4"/>
          <p:cNvSpPr>
            <a:spLocks noGrp="1"/>
          </p:cNvSpPr>
          <p:nvPr>
            <p:ph sz="quarter" idx="15"/>
          </p:nvPr>
        </p:nvSpPr>
        <p:spPr>
          <a:xfrm>
            <a:off x="6134782" y="1005841"/>
            <a:ext cx="5110491" cy="2624429"/>
          </a:xfrm>
          <a:prstGeom prst="rect">
            <a:avLst/>
          </a:prstGeom>
        </p:spPr>
        <p:txBody>
          <a:bodyPr/>
          <a:lstStyle>
            <a:lvl1pPr>
              <a:defRPr>
                <a:latin typeface="+mn-lt"/>
              </a:defRPr>
            </a:lvl1pPr>
            <a:lvl2pPr>
              <a:buClr>
                <a:schemeClr val="accent3"/>
              </a:buClr>
              <a:defRPr>
                <a:latin typeface="+mn-lt"/>
              </a:defRPr>
            </a:lvl2pPr>
            <a:lvl3pPr>
              <a:buClr>
                <a:schemeClr val="accent3"/>
              </a:buClr>
              <a:defRPr>
                <a:latin typeface="+mn-lt"/>
              </a:defRPr>
            </a:lvl3pPr>
            <a:lvl4pPr marL="1600200" indent="-228600">
              <a:buClr>
                <a:schemeClr val="accent3"/>
              </a:buClr>
              <a:buFont typeface="Arial" panose="020B0604020202020204" pitchFamily="34" charset="0"/>
              <a:buChar char="-"/>
              <a:defRPr sz="1400">
                <a:latin typeface="+mn-lt"/>
                <a:cs typeface="Arial" panose="020B0604020202020204" pitchFamily="34" charset="0"/>
              </a:defRPr>
            </a:lvl4pPr>
            <a:lvl5pPr>
              <a:buClr>
                <a:schemeClr val="accent3"/>
              </a:buClr>
              <a:defRPr sz="14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4"/>
          <p:cNvSpPr>
            <a:spLocks noGrp="1"/>
          </p:cNvSpPr>
          <p:nvPr>
            <p:ph sz="quarter" idx="22"/>
          </p:nvPr>
        </p:nvSpPr>
        <p:spPr>
          <a:xfrm>
            <a:off x="714240" y="3796577"/>
            <a:ext cx="5172338" cy="2393209"/>
          </a:xfrm>
          <a:prstGeom prst="rect">
            <a:avLst/>
          </a:prstGeom>
        </p:spPr>
        <p:txBody>
          <a:bodyPr/>
          <a:lstStyle>
            <a:lvl1pPr>
              <a:defRPr>
                <a:latin typeface="+mn-lt"/>
              </a:defRPr>
            </a:lvl1pPr>
            <a:lvl2pPr>
              <a:buClr>
                <a:schemeClr val="accent3"/>
              </a:buClr>
              <a:defRPr>
                <a:latin typeface="+mn-lt"/>
              </a:defRPr>
            </a:lvl2pPr>
            <a:lvl3pPr>
              <a:buClr>
                <a:schemeClr val="accent3"/>
              </a:buClr>
              <a:defRPr>
                <a:latin typeface="+mn-lt"/>
              </a:defRPr>
            </a:lvl3pPr>
            <a:lvl4pPr marL="1600200" indent="-228600">
              <a:buClr>
                <a:schemeClr val="accent3"/>
              </a:buClr>
              <a:buFont typeface="Arial" panose="020B0604020202020204" pitchFamily="34" charset="0"/>
              <a:buChar char="-"/>
              <a:defRPr sz="1400">
                <a:latin typeface="+mn-lt"/>
                <a:cs typeface="Arial" panose="020B0604020202020204" pitchFamily="34" charset="0"/>
              </a:defRPr>
            </a:lvl4pPr>
            <a:lvl5pPr>
              <a:buClr>
                <a:schemeClr val="accent3"/>
              </a:buClr>
              <a:defRPr sz="14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4"/>
          <p:cNvSpPr>
            <a:spLocks noGrp="1"/>
          </p:cNvSpPr>
          <p:nvPr>
            <p:ph sz="quarter" idx="23"/>
          </p:nvPr>
        </p:nvSpPr>
        <p:spPr>
          <a:xfrm>
            <a:off x="6134782" y="3796578"/>
            <a:ext cx="5110491" cy="2393208"/>
          </a:xfrm>
          <a:prstGeom prst="rect">
            <a:avLst/>
          </a:prstGeom>
        </p:spPr>
        <p:txBody>
          <a:bodyPr/>
          <a:lstStyle>
            <a:lvl1pPr>
              <a:defRPr>
                <a:latin typeface="+mn-lt"/>
              </a:defRPr>
            </a:lvl1pPr>
            <a:lvl2pPr>
              <a:buClr>
                <a:schemeClr val="accent3"/>
              </a:buClr>
              <a:defRPr>
                <a:latin typeface="+mn-lt"/>
              </a:defRPr>
            </a:lvl2pPr>
            <a:lvl3pPr>
              <a:buClr>
                <a:schemeClr val="accent3"/>
              </a:buClr>
              <a:defRPr>
                <a:latin typeface="+mn-lt"/>
              </a:defRPr>
            </a:lvl3pPr>
            <a:lvl4pPr marL="1600200" indent="-228600">
              <a:buClr>
                <a:schemeClr val="accent3"/>
              </a:buClr>
              <a:buFont typeface="Arial" panose="020B0604020202020204" pitchFamily="34" charset="0"/>
              <a:buChar char="-"/>
              <a:defRPr sz="1400">
                <a:latin typeface="+mn-lt"/>
                <a:cs typeface="Arial" panose="020B0604020202020204" pitchFamily="34" charset="0"/>
              </a:defRPr>
            </a:lvl4pPr>
            <a:lvl5pPr>
              <a:buClr>
                <a:schemeClr val="accent3"/>
              </a:buClr>
              <a:defRPr sz="14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p:cNvSpPr>
            <a:spLocks noGrp="1"/>
          </p:cNvSpPr>
          <p:nvPr>
            <p:ph type="sldNum" sz="quarter" idx="24"/>
          </p:nvPr>
        </p:nvSpPr>
        <p:spPr/>
        <p:txBody>
          <a:bodyPr/>
          <a:lstStyle>
            <a:lvl1pPr algn="l">
              <a:defRPr sz="1100" b="1" i="0">
                <a:solidFill>
                  <a:schemeClr val="bg1"/>
                </a:solidFill>
                <a:latin typeface="+mn-lt"/>
                <a:cs typeface="HelveticaNeue MediumCond"/>
              </a:defRPr>
            </a:lvl1pPr>
          </a:lstStyle>
          <a:p>
            <a:pPr>
              <a:defRPr/>
            </a:pPr>
            <a:fld id="{7A6399F0-1CB9-4AF2-8492-04A4C562147A}" type="slidenum">
              <a:rPr lang="en-US">
                <a:solidFill>
                  <a:srgbClr val="FFFFFF"/>
                </a:solidFill>
              </a:rPr>
              <a:pPr>
                <a:defRPr/>
              </a:pPr>
              <a:t>‹#›</a:t>
            </a:fld>
            <a:endParaRPr lang="en-US" dirty="0">
              <a:solidFill>
                <a:srgbClr val="FFFFFF"/>
              </a:solidFill>
            </a:endParaRPr>
          </a:p>
        </p:txBody>
      </p:sp>
      <p:sp>
        <p:nvSpPr>
          <p:cNvPr id="2" name="Footer Placeholder 1"/>
          <p:cNvSpPr>
            <a:spLocks noGrp="1"/>
          </p:cNvSpPr>
          <p:nvPr>
            <p:ph type="ftr" sz="quarter" idx="25"/>
          </p:nvPr>
        </p:nvSpPr>
        <p:spPr/>
        <p:txBody>
          <a:bodyPr/>
          <a:lstStyle/>
          <a:p>
            <a:r>
              <a:rPr lang="en-US" dirty="0">
                <a:solidFill>
                  <a:srgbClr val="000000">
                    <a:tint val="75000"/>
                  </a:srgbClr>
                </a:solidFill>
              </a:rPr>
              <a:t>Honeywell Internal</a:t>
            </a:r>
          </a:p>
        </p:txBody>
      </p:sp>
    </p:spTree>
    <p:extLst>
      <p:ext uri="{BB962C8B-B14F-4D97-AF65-F5344CB8AC3E}">
        <p14:creationId xmlns:p14="http://schemas.microsoft.com/office/powerpoint/2010/main" val="28173548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Open Layout">
    <p:spTree>
      <p:nvGrpSpPr>
        <p:cNvPr id="1" name=""/>
        <p:cNvGrpSpPr/>
        <p:nvPr/>
      </p:nvGrpSpPr>
      <p:grpSpPr>
        <a:xfrm>
          <a:off x="0" y="0"/>
          <a:ext cx="0" cy="0"/>
          <a:chOff x="0" y="0"/>
          <a:chExt cx="0" cy="0"/>
        </a:xfrm>
      </p:grpSpPr>
      <p:sp>
        <p:nvSpPr>
          <p:cNvPr id="2" name="Title 1"/>
          <p:cNvSpPr>
            <a:spLocks noGrp="1"/>
          </p:cNvSpPr>
          <p:nvPr>
            <p:ph type="title"/>
          </p:nvPr>
        </p:nvSpPr>
        <p:spPr>
          <a:xfrm>
            <a:off x="714240" y="357189"/>
            <a:ext cx="10523336" cy="498475"/>
          </a:xfrm>
        </p:spPr>
        <p:txBody>
          <a:bodyPr/>
          <a:lstStyle/>
          <a:p>
            <a:r>
              <a:rPr lang="en-US"/>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521D1E3F-96BE-4EC6-B772-60D92C1E53EA}" type="slidenum">
              <a:rPr lang="en-US">
                <a:solidFill>
                  <a:srgbClr val="FFFFFF"/>
                </a:solidFill>
              </a:rPr>
              <a:pPr>
                <a:defRPr/>
              </a:pPr>
              <a:t>‹#›</a:t>
            </a:fld>
            <a:endParaRPr lang="en-US" dirty="0">
              <a:solidFill>
                <a:srgbClr val="FFFFFF"/>
              </a:solidFill>
            </a:endParaRPr>
          </a:p>
        </p:txBody>
      </p:sp>
      <p:sp>
        <p:nvSpPr>
          <p:cNvPr id="4" name="Footer Placeholder 3"/>
          <p:cNvSpPr>
            <a:spLocks noGrp="1"/>
          </p:cNvSpPr>
          <p:nvPr>
            <p:ph type="ftr" sz="quarter" idx="11"/>
          </p:nvPr>
        </p:nvSpPr>
        <p:spPr/>
        <p:txBody>
          <a:bodyPr/>
          <a:lstStyle/>
          <a:p>
            <a:r>
              <a:rPr lang="en-US" dirty="0">
                <a:solidFill>
                  <a:srgbClr val="000000">
                    <a:tint val="75000"/>
                  </a:srgbClr>
                </a:solidFill>
              </a:rPr>
              <a:t>Honeywell Internal</a:t>
            </a:r>
          </a:p>
        </p:txBody>
      </p:sp>
    </p:spTree>
    <p:extLst>
      <p:ext uri="{BB962C8B-B14F-4D97-AF65-F5344CB8AC3E}">
        <p14:creationId xmlns:p14="http://schemas.microsoft.com/office/powerpoint/2010/main" val="1076379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ngle-Image Cover">
    <p:spTree>
      <p:nvGrpSpPr>
        <p:cNvPr id="1" name=""/>
        <p:cNvGrpSpPr/>
        <p:nvPr/>
      </p:nvGrpSpPr>
      <p:grpSpPr>
        <a:xfrm>
          <a:off x="0" y="0"/>
          <a:ext cx="0" cy="0"/>
          <a:chOff x="0" y="0"/>
          <a:chExt cx="0" cy="0"/>
        </a:xfrm>
      </p:grpSpPr>
      <p:cxnSp>
        <p:nvCxnSpPr>
          <p:cNvPr id="6" name="Straight Connector 5"/>
          <p:cNvCxnSpPr/>
          <p:nvPr userDrawn="1"/>
        </p:nvCxnSpPr>
        <p:spPr>
          <a:xfrm>
            <a:off x="2852738" y="5959475"/>
            <a:ext cx="0" cy="492125"/>
          </a:xfrm>
          <a:prstGeom prst="line">
            <a:avLst/>
          </a:prstGeom>
          <a:ln w="9525"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2851150" y="5959475"/>
            <a:ext cx="0" cy="492125"/>
          </a:xfrm>
          <a:prstGeom prst="line">
            <a:avLst/>
          </a:prstGeom>
          <a:ln w="9525" cmpd="sng">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8" name="Text Placeholder 19"/>
          <p:cNvSpPr>
            <a:spLocks noGrp="1"/>
          </p:cNvSpPr>
          <p:nvPr>
            <p:ph type="body" sz="quarter" idx="13"/>
          </p:nvPr>
        </p:nvSpPr>
        <p:spPr>
          <a:xfrm>
            <a:off x="2864782" y="6222292"/>
            <a:ext cx="6617885" cy="254118"/>
          </a:xfrm>
          <a:prstGeom prst="rect">
            <a:avLst/>
          </a:prstGeom>
        </p:spPr>
        <p:txBody>
          <a:bodyPr vert="horz" anchor="ctr"/>
          <a:lstStyle>
            <a:lvl1pPr>
              <a:defRPr sz="1600">
                <a:solidFill>
                  <a:schemeClr val="tx1">
                    <a:lumMod val="65000"/>
                    <a:lumOff val="35000"/>
                  </a:schemeClr>
                </a:solidFill>
                <a:latin typeface="Arial" pitchFamily="34" charset="0"/>
                <a:cs typeface="Arial" pitchFamily="34" charset="0"/>
              </a:defRPr>
            </a:lvl1pPr>
          </a:lstStyle>
          <a:p>
            <a:pPr lvl="0"/>
            <a:r>
              <a:rPr lang="en-US" dirty="0"/>
              <a:t>Click to edit Master text styles</a:t>
            </a:r>
          </a:p>
        </p:txBody>
      </p:sp>
      <p:sp>
        <p:nvSpPr>
          <p:cNvPr id="10" name="Text Placeholder 17"/>
          <p:cNvSpPr>
            <a:spLocks noGrp="1"/>
          </p:cNvSpPr>
          <p:nvPr>
            <p:ph type="body" sz="quarter" idx="12"/>
          </p:nvPr>
        </p:nvSpPr>
        <p:spPr>
          <a:xfrm>
            <a:off x="2864781" y="5960247"/>
            <a:ext cx="6617887" cy="249655"/>
          </a:xfrm>
          <a:prstGeom prst="rect">
            <a:avLst/>
          </a:prstGeom>
        </p:spPr>
        <p:txBody>
          <a:bodyPr vert="horz" anchor="ctr"/>
          <a:lstStyle>
            <a:lvl1pPr>
              <a:defRPr sz="2400" b="1" i="0" cap="all" baseline="0">
                <a:solidFill>
                  <a:schemeClr val="tx1"/>
                </a:solidFill>
                <a:latin typeface="Arial" pitchFamily="34" charset="0"/>
                <a:cs typeface="Arial" pitchFamily="34" charset="0"/>
              </a:defRPr>
            </a:lvl1pPr>
          </a:lstStyle>
          <a:p>
            <a:pPr lvl="0"/>
            <a:r>
              <a:rPr lang="en-US" dirty="0"/>
              <a:t>Click to edit Master text styles</a:t>
            </a:r>
          </a:p>
        </p:txBody>
      </p:sp>
      <p:sp>
        <p:nvSpPr>
          <p:cNvPr id="12" name="Content Placeholder 6"/>
          <p:cNvSpPr>
            <a:spLocks noGrp="1"/>
          </p:cNvSpPr>
          <p:nvPr>
            <p:ph sz="quarter" idx="10"/>
          </p:nvPr>
        </p:nvSpPr>
        <p:spPr>
          <a:xfrm>
            <a:off x="266700" y="5949950"/>
            <a:ext cx="2483273" cy="236792"/>
          </a:xfrm>
          <a:prstGeom prst="rect">
            <a:avLst/>
          </a:prstGeom>
        </p:spPr>
        <p:txBody>
          <a:bodyPr vert="horz" anchor="t"/>
          <a:lstStyle>
            <a:lvl1pPr algn="r">
              <a:defRPr sz="1400">
                <a:solidFill>
                  <a:schemeClr val="tx1">
                    <a:lumMod val="65000"/>
                    <a:lumOff val="35000"/>
                  </a:schemeClr>
                </a:solidFill>
                <a:latin typeface="Arial" pitchFamily="34" charset="0"/>
                <a:cs typeface="Arial" pitchFamily="34" charset="0"/>
              </a:defRPr>
            </a:lvl1pPr>
          </a:lstStyle>
          <a:p>
            <a:pPr lvl="0"/>
            <a:r>
              <a:rPr lang="en-US" dirty="0"/>
              <a:t>Click to edit Master text styles</a:t>
            </a:r>
          </a:p>
        </p:txBody>
      </p:sp>
      <p:sp>
        <p:nvSpPr>
          <p:cNvPr id="13" name="Text Placeholder 8"/>
          <p:cNvSpPr>
            <a:spLocks noGrp="1"/>
          </p:cNvSpPr>
          <p:nvPr>
            <p:ph type="body" sz="quarter" idx="11"/>
          </p:nvPr>
        </p:nvSpPr>
        <p:spPr>
          <a:xfrm>
            <a:off x="266699" y="6199311"/>
            <a:ext cx="2483275" cy="248524"/>
          </a:xfrm>
          <a:prstGeom prst="rect">
            <a:avLst/>
          </a:prstGeom>
        </p:spPr>
        <p:txBody>
          <a:bodyPr vert="horz"/>
          <a:lstStyle>
            <a:lvl1pPr algn="r">
              <a:defRPr sz="1400">
                <a:solidFill>
                  <a:schemeClr val="tx1">
                    <a:lumMod val="65000"/>
                    <a:lumOff val="35000"/>
                  </a:schemeClr>
                </a:solidFill>
                <a:latin typeface="Arial" pitchFamily="34" charset="0"/>
                <a:cs typeface="Arial" pitchFamily="34" charset="0"/>
              </a:defRPr>
            </a:lvl1pPr>
          </a:lstStyle>
          <a:p>
            <a:pPr lvl="0"/>
            <a:r>
              <a:rPr lang="en-US" dirty="0"/>
              <a:t>Click to edit Master text styles</a:t>
            </a:r>
          </a:p>
        </p:txBody>
      </p:sp>
    </p:spTree>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2" name="Title 1"/>
          <p:cNvSpPr>
            <a:spLocks noGrp="1"/>
          </p:cNvSpPr>
          <p:nvPr>
            <p:ph type="title"/>
          </p:nvPr>
        </p:nvSpPr>
        <p:spPr>
          <a:xfrm>
            <a:off x="0" y="2119726"/>
            <a:ext cx="12192000" cy="498475"/>
          </a:xfrm>
        </p:spPr>
        <p:txBody>
          <a:bodyPr/>
          <a:lstStyle>
            <a:lvl1pPr algn="ctr">
              <a:defRPr/>
            </a:lvl1p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E7709538-BB9A-4E8C-A50F-1F4EB6EDDBD2}" type="slidenum">
              <a:rPr lang="en-US">
                <a:solidFill>
                  <a:srgbClr val="FFFFFF"/>
                </a:solidFill>
              </a:rPr>
              <a:pPr>
                <a:defRPr/>
              </a:pPr>
              <a:t>‹#›</a:t>
            </a:fld>
            <a:endParaRPr lang="en-US" dirty="0">
              <a:solidFill>
                <a:srgbClr val="FFFFFF"/>
              </a:solidFill>
            </a:endParaRPr>
          </a:p>
        </p:txBody>
      </p:sp>
      <p:sp>
        <p:nvSpPr>
          <p:cNvPr id="4" name="Footer Placeholder 3"/>
          <p:cNvSpPr>
            <a:spLocks noGrp="1"/>
          </p:cNvSpPr>
          <p:nvPr>
            <p:ph type="ftr" sz="quarter" idx="11"/>
          </p:nvPr>
        </p:nvSpPr>
        <p:spPr/>
        <p:txBody>
          <a:bodyPr/>
          <a:lstStyle/>
          <a:p>
            <a:r>
              <a:rPr lang="en-US" dirty="0">
                <a:solidFill>
                  <a:srgbClr val="000000">
                    <a:tint val="75000"/>
                  </a:srgbClr>
                </a:solidFill>
              </a:rPr>
              <a:t>Honeywell Internal</a:t>
            </a:r>
          </a:p>
        </p:txBody>
      </p:sp>
    </p:spTree>
    <p:extLst>
      <p:ext uri="{BB962C8B-B14F-4D97-AF65-F5344CB8AC3E}">
        <p14:creationId xmlns:p14="http://schemas.microsoft.com/office/powerpoint/2010/main" val="19976426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Open Layout W/ Takeaway">
    <p:spTree>
      <p:nvGrpSpPr>
        <p:cNvPr id="1" name=""/>
        <p:cNvGrpSpPr/>
        <p:nvPr/>
      </p:nvGrpSpPr>
      <p:grpSpPr>
        <a:xfrm>
          <a:off x="0" y="0"/>
          <a:ext cx="0" cy="0"/>
          <a:chOff x="0" y="0"/>
          <a:chExt cx="0" cy="0"/>
        </a:xfrm>
      </p:grpSpPr>
      <p:sp>
        <p:nvSpPr>
          <p:cNvPr id="3" name="Rectangle 2"/>
          <p:cNvSpPr/>
          <p:nvPr userDrawn="1"/>
        </p:nvSpPr>
        <p:spPr>
          <a:xfrm>
            <a:off x="10483702" y="6262066"/>
            <a:ext cx="1708298" cy="595934"/>
          </a:xfrm>
          <a:prstGeom prst="rect">
            <a:avLst/>
          </a:prstGeom>
          <a:ln w="12700">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dirty="0">
              <a:solidFill>
                <a:srgbClr val="707070"/>
              </a:solidFill>
            </a:endParaRPr>
          </a:p>
        </p:txBody>
      </p:sp>
      <p:sp>
        <p:nvSpPr>
          <p:cNvPr id="2" name="Title 1"/>
          <p:cNvSpPr>
            <a:spLocks noGrp="1"/>
          </p:cNvSpPr>
          <p:nvPr>
            <p:ph type="title"/>
          </p:nvPr>
        </p:nvSpPr>
        <p:spPr>
          <a:xfrm>
            <a:off x="714240" y="357189"/>
            <a:ext cx="10455164" cy="498475"/>
          </a:xfrm>
        </p:spPr>
        <p:txBody>
          <a:bodyPr/>
          <a:lstStyle/>
          <a:p>
            <a:r>
              <a:rPr lang="en-US"/>
              <a:t>Click to edit Master title style</a:t>
            </a:r>
          </a:p>
        </p:txBody>
      </p:sp>
      <p:sp>
        <p:nvSpPr>
          <p:cNvPr id="6" name="Slide Number Placeholder 5"/>
          <p:cNvSpPr txBox="1">
            <a:spLocks/>
          </p:cNvSpPr>
          <p:nvPr userDrawn="1"/>
        </p:nvSpPr>
        <p:spPr>
          <a:xfrm>
            <a:off x="11645900" y="0"/>
            <a:ext cx="674688" cy="504825"/>
          </a:xfrm>
          <a:prstGeom prst="rect">
            <a:avLst/>
          </a:prstGeom>
        </p:spPr>
        <p:txBody>
          <a:bodyPr vert="horz" wrap="square" lIns="91440" tIns="45720" rIns="91440" bIns="45720" numCol="1" rtlCol="0" anchor="ctr" anchorCtr="0" compatLnSpc="1">
            <a:prstTxWarp prst="textNoShape">
              <a:avLst/>
            </a:prstTxWarp>
          </a:bodyPr>
          <a:lstStyle>
            <a:defPPr>
              <a:defRPr lang="en-US"/>
            </a:defPPr>
            <a:lvl1pPr algn="l" defTabSz="457200" rtl="0" eaLnBrk="1" fontAlgn="auto" hangingPunct="1">
              <a:spcBef>
                <a:spcPts val="0"/>
              </a:spcBef>
              <a:spcAft>
                <a:spcPts val="0"/>
              </a:spcAft>
              <a:defRPr sz="1100" b="1" i="0" kern="1200">
                <a:solidFill>
                  <a:srgbClr val="FFFFFF"/>
                </a:solidFill>
                <a:latin typeface="+mn-lt"/>
                <a:ea typeface="HelveticaNeue MediumCond"/>
                <a:cs typeface="HelveticaNeue MediumCond"/>
              </a:defRPr>
            </a:lvl1pPr>
            <a:lvl2pPr marL="457200" algn="l" defTabSz="457200" rtl="0" eaLnBrk="0" fontAlgn="base" hangingPunct="0">
              <a:spcBef>
                <a:spcPct val="0"/>
              </a:spcBef>
              <a:spcAft>
                <a:spcPct val="0"/>
              </a:spcAft>
              <a:defRPr kern="1200">
                <a:solidFill>
                  <a:schemeClr val="tx1"/>
                </a:solidFill>
                <a:latin typeface="Arial" charset="0"/>
                <a:ea typeface="+mn-ea"/>
                <a:cs typeface="+mn-cs"/>
              </a:defRPr>
            </a:lvl2pPr>
            <a:lvl3pPr marL="914400" algn="l" defTabSz="457200" rtl="0" eaLnBrk="0" fontAlgn="base" hangingPunct="0">
              <a:spcBef>
                <a:spcPct val="0"/>
              </a:spcBef>
              <a:spcAft>
                <a:spcPct val="0"/>
              </a:spcAft>
              <a:defRPr kern="1200">
                <a:solidFill>
                  <a:schemeClr val="tx1"/>
                </a:solidFill>
                <a:latin typeface="Arial"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2EFF24B-F19B-4F84-8F2E-FAAE71617C15}" type="slidenum">
              <a:rPr lang="en-US" altLang="en-US" smtClean="0">
                <a:ea typeface="Arial"/>
                <a:cs typeface="Arial"/>
              </a:rPr>
              <a:pPr>
                <a:defRPr/>
              </a:pPr>
              <a:t>‹#›</a:t>
            </a:fld>
            <a:endParaRPr lang="en-US" altLang="en-US" dirty="0">
              <a:ea typeface="Arial"/>
              <a:cs typeface="Arial"/>
            </a:endParaRPr>
          </a:p>
        </p:txBody>
      </p:sp>
      <p:sp>
        <p:nvSpPr>
          <p:cNvPr id="10" name="Round Single Corner Rectangle 9"/>
          <p:cNvSpPr/>
          <p:nvPr userDrawn="1"/>
        </p:nvSpPr>
        <p:spPr>
          <a:xfrm>
            <a:off x="0" y="6364288"/>
            <a:ext cx="11583988" cy="504825"/>
          </a:xfrm>
          <a:prstGeom prst="round1Rect">
            <a:avLst>
              <a:gd name="adj" fmla="val 50000"/>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11" name="Text Placeholder 9"/>
          <p:cNvSpPr>
            <a:spLocks noGrp="1"/>
          </p:cNvSpPr>
          <p:nvPr>
            <p:ph type="body" sz="quarter" idx="15"/>
          </p:nvPr>
        </p:nvSpPr>
        <p:spPr>
          <a:xfrm>
            <a:off x="315384" y="6384610"/>
            <a:ext cx="11063816" cy="457200"/>
          </a:xfrm>
          <a:prstGeom prst="rect">
            <a:avLst/>
          </a:prstGeom>
        </p:spPr>
        <p:txBody>
          <a:bodyPr/>
          <a:lstStyle>
            <a:lvl1pPr marL="0" indent="0" algn="r">
              <a:buNone/>
              <a:defRPr sz="2400" b="1">
                <a:solidFill>
                  <a:schemeClr val="bg1"/>
                </a:solidFill>
              </a:defRPr>
            </a:lvl1pPr>
          </a:lstStyle>
          <a:p>
            <a:pPr lvl="0"/>
            <a:r>
              <a:rPr lang="en-US" dirty="0"/>
              <a:t>Click to edit Master text styles</a:t>
            </a:r>
          </a:p>
        </p:txBody>
      </p:sp>
      <p:sp>
        <p:nvSpPr>
          <p:cNvPr id="13" name="Rectangle 23"/>
          <p:cNvSpPr>
            <a:spLocks noChangeArrowheads="1"/>
          </p:cNvSpPr>
          <p:nvPr userDrawn="1"/>
        </p:nvSpPr>
        <p:spPr bwMode="auto">
          <a:xfrm>
            <a:off x="4342956" y="6162039"/>
            <a:ext cx="3506088" cy="200055"/>
          </a:xfrm>
          <a:prstGeom prst="rect">
            <a:avLst/>
          </a:prstGeom>
          <a:noFill/>
          <a:ln>
            <a:noFill/>
          </a:ln>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700" dirty="0">
                <a:solidFill>
                  <a:srgbClr val="FFFFFF">
                    <a:lumMod val="50000"/>
                  </a:srgbClr>
                </a:solidFill>
                <a:cs typeface="Arial" panose="020B0604020202020204" pitchFamily="34" charset="0"/>
              </a:rPr>
              <a:t>Honeywell Confidential - © 2017 by Honeywell International Inc. All rights reserved.</a:t>
            </a:r>
          </a:p>
        </p:txBody>
      </p:sp>
    </p:spTree>
    <p:extLst>
      <p:ext uri="{BB962C8B-B14F-4D97-AF65-F5344CB8AC3E}">
        <p14:creationId xmlns:p14="http://schemas.microsoft.com/office/powerpoint/2010/main" val="32834233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wo Column with Takeawa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4108" y="357189"/>
            <a:ext cx="10480347" cy="498475"/>
          </a:xfrm>
        </p:spPr>
        <p:txBody>
          <a:bodyPr/>
          <a:lstStyle/>
          <a:p>
            <a:r>
              <a:rPr lang="en-US" dirty="0"/>
              <a:t>Click to Edit Master Title Style </a:t>
            </a:r>
          </a:p>
        </p:txBody>
      </p:sp>
      <p:sp>
        <p:nvSpPr>
          <p:cNvPr id="3" name="Slide Number Placeholder 2"/>
          <p:cNvSpPr>
            <a:spLocks noGrp="1"/>
          </p:cNvSpPr>
          <p:nvPr>
            <p:ph type="sldNum" sz="quarter" idx="10"/>
          </p:nvPr>
        </p:nvSpPr>
        <p:spPr>
          <a:xfrm>
            <a:off x="11645901" y="-143"/>
            <a:ext cx="675217" cy="504825"/>
          </a:xfrm>
          <a:prstGeom prst="rect">
            <a:avLst/>
          </a:prstGeom>
        </p:spPr>
        <p:txBody>
          <a:bodyPr/>
          <a:lstStyle/>
          <a:p>
            <a:pPr>
              <a:defRPr/>
            </a:pPr>
            <a:fld id="{58E27D68-75D7-1046-B88F-55C44A5ED9A6}" type="slidenum">
              <a:rPr lang="en-US" smtClean="0">
                <a:solidFill>
                  <a:srgbClr val="FFFFFF"/>
                </a:solidFill>
              </a:rPr>
              <a:pPr>
                <a:defRPr/>
              </a:pPr>
              <a:t>‹#›</a:t>
            </a:fld>
            <a:endParaRPr lang="en-US" dirty="0">
              <a:solidFill>
                <a:srgbClr val="FFFFFF"/>
              </a:solidFill>
            </a:endParaRPr>
          </a:p>
        </p:txBody>
      </p:sp>
      <p:sp>
        <p:nvSpPr>
          <p:cNvPr id="11" name="Content Placeholder 4"/>
          <p:cNvSpPr>
            <a:spLocks noGrp="1"/>
          </p:cNvSpPr>
          <p:nvPr>
            <p:ph sz="quarter" idx="12"/>
          </p:nvPr>
        </p:nvSpPr>
        <p:spPr>
          <a:xfrm>
            <a:off x="714108" y="1005840"/>
            <a:ext cx="5172300" cy="5047934"/>
          </a:xfrm>
          <a:prstGeom prst="rect">
            <a:avLst/>
          </a:prstGeom>
        </p:spPr>
        <p:txBody>
          <a:bodyPr/>
          <a:lstStyle>
            <a:lvl1pPr>
              <a:defRPr>
                <a:latin typeface="+mn-lt"/>
              </a:defRPr>
            </a:lvl1pPr>
            <a:lvl2pPr>
              <a:buClr>
                <a:schemeClr val="accent3"/>
              </a:buClr>
              <a:defRPr>
                <a:latin typeface="+mn-lt"/>
              </a:defRPr>
            </a:lvl2pPr>
            <a:lvl3pPr>
              <a:buClr>
                <a:schemeClr val="accent3"/>
              </a:buClr>
              <a:defRPr>
                <a:latin typeface="+mn-lt"/>
              </a:defRPr>
            </a:lvl3pPr>
            <a:lvl4pPr marL="1600200" indent="-228600">
              <a:buClr>
                <a:schemeClr val="accent3"/>
              </a:buClr>
              <a:buFont typeface="Arial" panose="020B0604020202020204" pitchFamily="34" charset="0"/>
              <a:buChar char="-"/>
              <a:defRPr sz="1400">
                <a:latin typeface="+mn-lt"/>
                <a:cs typeface="Arial" panose="020B0604020202020204" pitchFamily="34" charset="0"/>
              </a:defRPr>
            </a:lvl4pPr>
            <a:lvl5pPr>
              <a:buClr>
                <a:schemeClr val="accent3"/>
              </a:buClr>
              <a:defRPr sz="14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4"/>
          <p:cNvSpPr>
            <a:spLocks noGrp="1"/>
          </p:cNvSpPr>
          <p:nvPr>
            <p:ph sz="quarter" idx="16"/>
          </p:nvPr>
        </p:nvSpPr>
        <p:spPr>
          <a:xfrm>
            <a:off x="6143515" y="1005840"/>
            <a:ext cx="5050940" cy="5047934"/>
          </a:xfrm>
          <a:prstGeom prst="rect">
            <a:avLst/>
          </a:prstGeom>
        </p:spPr>
        <p:txBody>
          <a:bodyPr/>
          <a:lstStyle>
            <a:lvl1pPr>
              <a:defRPr>
                <a:latin typeface="+mn-lt"/>
              </a:defRPr>
            </a:lvl1pPr>
            <a:lvl2pPr>
              <a:buClr>
                <a:schemeClr val="accent3"/>
              </a:buClr>
              <a:defRPr>
                <a:latin typeface="+mn-lt"/>
              </a:defRPr>
            </a:lvl2pPr>
            <a:lvl3pPr>
              <a:buClr>
                <a:schemeClr val="accent3"/>
              </a:buClr>
              <a:defRPr>
                <a:latin typeface="+mn-lt"/>
              </a:defRPr>
            </a:lvl3pPr>
            <a:lvl4pPr marL="1600200" indent="-228600">
              <a:buClr>
                <a:schemeClr val="accent3"/>
              </a:buClr>
              <a:buFont typeface="Arial" panose="020B0604020202020204" pitchFamily="34" charset="0"/>
              <a:buChar char="-"/>
              <a:defRPr sz="1400">
                <a:latin typeface="+mn-lt"/>
                <a:cs typeface="Arial" panose="020B0604020202020204" pitchFamily="34" charset="0"/>
              </a:defRPr>
            </a:lvl4pPr>
            <a:lvl5pPr>
              <a:buClr>
                <a:schemeClr val="accent3"/>
              </a:buClr>
              <a:defRPr sz="14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p:cNvCxnSpPr/>
          <p:nvPr userDrawn="1"/>
        </p:nvCxnSpPr>
        <p:spPr bwMode="auto">
          <a:xfrm>
            <a:off x="6008640" y="996697"/>
            <a:ext cx="0" cy="5057077"/>
          </a:xfrm>
          <a:prstGeom prst="line">
            <a:avLst/>
          </a:prstGeom>
          <a:noFill/>
          <a:ln w="9525" cap="flat" cmpd="sng" algn="ctr">
            <a:solidFill>
              <a:schemeClr val="accent3"/>
            </a:solidFill>
            <a:prstDash val="solid"/>
            <a:round/>
            <a:headEnd type="none" w="med" len="med"/>
            <a:tailEnd type="none" w="med" len="med"/>
          </a:ln>
          <a:effectLst/>
          <a:extLst>
            <a:ext uri="{909E8E84-426E-40DD-AFC4-6F175D3DCCD1}">
              <a14:hiddenFill xmlns:a14="http://schemas.microsoft.com/office/drawing/2010/main">
                <a:solidFill>
                  <a:srgbClr val="0005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Rectangle 12"/>
          <p:cNvSpPr/>
          <p:nvPr userDrawn="1"/>
        </p:nvSpPr>
        <p:spPr>
          <a:xfrm>
            <a:off x="10483702" y="6262066"/>
            <a:ext cx="1708298" cy="595934"/>
          </a:xfrm>
          <a:prstGeom prst="rect">
            <a:avLst/>
          </a:prstGeom>
          <a:ln w="12700">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dirty="0">
              <a:solidFill>
                <a:srgbClr val="707070"/>
              </a:solidFill>
            </a:endParaRPr>
          </a:p>
        </p:txBody>
      </p:sp>
      <p:sp>
        <p:nvSpPr>
          <p:cNvPr id="14" name="Round Single Corner Rectangle 13"/>
          <p:cNvSpPr/>
          <p:nvPr userDrawn="1"/>
        </p:nvSpPr>
        <p:spPr>
          <a:xfrm>
            <a:off x="0" y="6364288"/>
            <a:ext cx="11583988" cy="504825"/>
          </a:xfrm>
          <a:prstGeom prst="round1Rect">
            <a:avLst>
              <a:gd name="adj" fmla="val 50000"/>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17" name="Text Placeholder 9"/>
          <p:cNvSpPr>
            <a:spLocks noGrp="1"/>
          </p:cNvSpPr>
          <p:nvPr>
            <p:ph type="body" sz="quarter" idx="15"/>
          </p:nvPr>
        </p:nvSpPr>
        <p:spPr>
          <a:xfrm>
            <a:off x="315384" y="6384610"/>
            <a:ext cx="11063816" cy="457200"/>
          </a:xfrm>
          <a:prstGeom prst="rect">
            <a:avLst/>
          </a:prstGeom>
        </p:spPr>
        <p:txBody>
          <a:bodyPr/>
          <a:lstStyle>
            <a:lvl1pPr marL="0" indent="0" algn="r">
              <a:buNone/>
              <a:defRPr sz="2400" b="1">
                <a:solidFill>
                  <a:schemeClr val="bg1"/>
                </a:solidFill>
              </a:defRPr>
            </a:lvl1pPr>
          </a:lstStyle>
          <a:p>
            <a:pPr lvl="0"/>
            <a:r>
              <a:rPr lang="en-US" dirty="0"/>
              <a:t>Click to edit Master text styles</a:t>
            </a:r>
          </a:p>
        </p:txBody>
      </p:sp>
      <p:sp>
        <p:nvSpPr>
          <p:cNvPr id="19" name="Rectangle 23"/>
          <p:cNvSpPr>
            <a:spLocks noChangeArrowheads="1"/>
          </p:cNvSpPr>
          <p:nvPr userDrawn="1"/>
        </p:nvSpPr>
        <p:spPr bwMode="auto">
          <a:xfrm>
            <a:off x="4342956" y="6162039"/>
            <a:ext cx="3506088" cy="200055"/>
          </a:xfrm>
          <a:prstGeom prst="rect">
            <a:avLst/>
          </a:prstGeom>
          <a:noFill/>
          <a:ln>
            <a:noFill/>
          </a:ln>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700" dirty="0">
                <a:solidFill>
                  <a:srgbClr val="FFFFFF">
                    <a:lumMod val="50000"/>
                  </a:srgbClr>
                </a:solidFill>
                <a:cs typeface="Arial" panose="020B0604020202020204" pitchFamily="34" charset="0"/>
              </a:rPr>
              <a:t>Honeywell Confidential - © 2017 by Honeywell International Inc. All rights reserved.</a:t>
            </a:r>
          </a:p>
        </p:txBody>
      </p:sp>
    </p:spTree>
    <p:extLst>
      <p:ext uri="{BB962C8B-B14F-4D97-AF65-F5344CB8AC3E}">
        <p14:creationId xmlns:p14="http://schemas.microsoft.com/office/powerpoint/2010/main" val="19628411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Simple Text with Takeaway">
    <p:spTree>
      <p:nvGrpSpPr>
        <p:cNvPr id="1" name=""/>
        <p:cNvGrpSpPr/>
        <p:nvPr/>
      </p:nvGrpSpPr>
      <p:grpSpPr>
        <a:xfrm>
          <a:off x="0" y="0"/>
          <a:ext cx="0" cy="0"/>
          <a:chOff x="0" y="0"/>
          <a:chExt cx="0" cy="0"/>
        </a:xfrm>
      </p:grpSpPr>
      <p:sp>
        <p:nvSpPr>
          <p:cNvPr id="16" name="Title 1"/>
          <p:cNvSpPr>
            <a:spLocks noGrp="1"/>
          </p:cNvSpPr>
          <p:nvPr>
            <p:ph type="title"/>
          </p:nvPr>
        </p:nvSpPr>
        <p:spPr>
          <a:xfrm>
            <a:off x="709621" y="364015"/>
            <a:ext cx="10491779" cy="511862"/>
          </a:xfrm>
        </p:spPr>
        <p:txBody>
          <a:bodyPr/>
          <a:lstStyle/>
          <a:p>
            <a:r>
              <a:rPr lang="en-US"/>
              <a:t>Click to edit Master title style</a:t>
            </a:r>
            <a:endParaRPr lang="en-US" dirty="0"/>
          </a:p>
        </p:txBody>
      </p:sp>
      <p:sp>
        <p:nvSpPr>
          <p:cNvPr id="7" name="Slide Number Placeholder 5"/>
          <p:cNvSpPr>
            <a:spLocks noGrp="1"/>
          </p:cNvSpPr>
          <p:nvPr>
            <p:ph type="sldNum" sz="quarter" idx="16"/>
          </p:nvPr>
        </p:nvSpPr>
        <p:spPr/>
        <p:txBody>
          <a:bodyPr/>
          <a:lstStyle>
            <a:lvl1pPr algn="l">
              <a:defRPr sz="1000" b="1" i="0">
                <a:solidFill>
                  <a:schemeClr val="bg1"/>
                </a:solidFill>
                <a:latin typeface="+mn-lt"/>
                <a:cs typeface="HelveticaNeue MediumCond"/>
              </a:defRPr>
            </a:lvl1pPr>
          </a:lstStyle>
          <a:p>
            <a:pPr>
              <a:defRPr/>
            </a:pPr>
            <a:fld id="{EDB926B2-095E-4571-A4EA-B3D2263F082D}" type="slidenum">
              <a:rPr lang="en-US">
                <a:solidFill>
                  <a:srgbClr val="FFFFFF"/>
                </a:solidFill>
              </a:rPr>
              <a:pPr>
                <a:defRPr/>
              </a:pPr>
              <a:t>‹#›</a:t>
            </a:fld>
            <a:endParaRPr lang="en-US" dirty="0">
              <a:solidFill>
                <a:srgbClr val="FFFFFF"/>
              </a:solidFill>
            </a:endParaRPr>
          </a:p>
        </p:txBody>
      </p:sp>
      <p:sp>
        <p:nvSpPr>
          <p:cNvPr id="8" name="Rectangle 7"/>
          <p:cNvSpPr/>
          <p:nvPr userDrawn="1"/>
        </p:nvSpPr>
        <p:spPr>
          <a:xfrm>
            <a:off x="10483702" y="6262066"/>
            <a:ext cx="1708298" cy="595934"/>
          </a:xfrm>
          <a:prstGeom prst="rect">
            <a:avLst/>
          </a:prstGeom>
          <a:ln w="12700">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dirty="0">
              <a:solidFill>
                <a:srgbClr val="707070"/>
              </a:solidFill>
            </a:endParaRPr>
          </a:p>
        </p:txBody>
      </p:sp>
      <p:sp>
        <p:nvSpPr>
          <p:cNvPr id="10" name="Round Single Corner Rectangle 9"/>
          <p:cNvSpPr/>
          <p:nvPr userDrawn="1"/>
        </p:nvSpPr>
        <p:spPr>
          <a:xfrm>
            <a:off x="0" y="6364288"/>
            <a:ext cx="11583988" cy="504825"/>
          </a:xfrm>
          <a:prstGeom prst="round1Rect">
            <a:avLst>
              <a:gd name="adj" fmla="val 50000"/>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11" name="Text Placeholder 9"/>
          <p:cNvSpPr>
            <a:spLocks noGrp="1"/>
          </p:cNvSpPr>
          <p:nvPr>
            <p:ph type="body" sz="quarter" idx="15"/>
          </p:nvPr>
        </p:nvSpPr>
        <p:spPr>
          <a:xfrm>
            <a:off x="315384" y="6384610"/>
            <a:ext cx="11063816" cy="457200"/>
          </a:xfrm>
          <a:prstGeom prst="rect">
            <a:avLst/>
          </a:prstGeom>
        </p:spPr>
        <p:txBody>
          <a:bodyPr/>
          <a:lstStyle>
            <a:lvl1pPr marL="0" indent="0" algn="r">
              <a:buNone/>
              <a:defRPr sz="2400" b="1">
                <a:solidFill>
                  <a:schemeClr val="bg1"/>
                </a:solidFill>
              </a:defRPr>
            </a:lvl1pPr>
          </a:lstStyle>
          <a:p>
            <a:pPr lvl="0"/>
            <a:r>
              <a:rPr lang="en-US" dirty="0"/>
              <a:t>Click to edit Master text styles</a:t>
            </a:r>
          </a:p>
        </p:txBody>
      </p:sp>
      <p:sp>
        <p:nvSpPr>
          <p:cNvPr id="12" name="Rectangle 23"/>
          <p:cNvSpPr>
            <a:spLocks noChangeArrowheads="1"/>
          </p:cNvSpPr>
          <p:nvPr userDrawn="1"/>
        </p:nvSpPr>
        <p:spPr bwMode="auto">
          <a:xfrm>
            <a:off x="4342956" y="6162039"/>
            <a:ext cx="3506088" cy="200055"/>
          </a:xfrm>
          <a:prstGeom prst="rect">
            <a:avLst/>
          </a:prstGeom>
          <a:noFill/>
          <a:ln>
            <a:noFill/>
          </a:ln>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700" dirty="0">
                <a:solidFill>
                  <a:srgbClr val="FFFFFF">
                    <a:lumMod val="50000"/>
                  </a:srgbClr>
                </a:solidFill>
                <a:cs typeface="Arial" panose="020B0604020202020204" pitchFamily="34" charset="0"/>
              </a:rPr>
              <a:t>Honeywell Confidential - © 2017 by Honeywell International Inc. All rights reserved.</a:t>
            </a:r>
          </a:p>
        </p:txBody>
      </p:sp>
    </p:spTree>
    <p:extLst>
      <p:ext uri="{BB962C8B-B14F-4D97-AF65-F5344CB8AC3E}">
        <p14:creationId xmlns:p14="http://schemas.microsoft.com/office/powerpoint/2010/main" val="7128182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imple Text">
    <p:spTree>
      <p:nvGrpSpPr>
        <p:cNvPr id="1" name=""/>
        <p:cNvGrpSpPr/>
        <p:nvPr/>
      </p:nvGrpSpPr>
      <p:grpSpPr>
        <a:xfrm>
          <a:off x="0" y="0"/>
          <a:ext cx="0" cy="0"/>
          <a:chOff x="0" y="0"/>
          <a:chExt cx="0" cy="0"/>
        </a:xfrm>
      </p:grpSpPr>
      <p:sp>
        <p:nvSpPr>
          <p:cNvPr id="6" name="Title 1"/>
          <p:cNvSpPr>
            <a:spLocks noGrp="1"/>
          </p:cNvSpPr>
          <p:nvPr>
            <p:ph type="title"/>
          </p:nvPr>
        </p:nvSpPr>
        <p:spPr>
          <a:xfrm>
            <a:off x="714568" y="357810"/>
            <a:ext cx="10507948" cy="498610"/>
          </a:xfrm>
        </p:spPr>
        <p:txBody>
          <a:bodyPr/>
          <a:lstStyle>
            <a:lvl1pPr>
              <a:defRPr baseline="0">
                <a:solidFill>
                  <a:schemeClr val="tx1"/>
                </a:solidFill>
              </a:defRPr>
            </a:lvl1pPr>
          </a:lstStyle>
          <a:p>
            <a:r>
              <a:rPr lang="en-US"/>
              <a:t>Click to edit Master title style</a:t>
            </a:r>
            <a:endParaRPr lang="en-US" dirty="0"/>
          </a:p>
        </p:txBody>
      </p:sp>
      <p:sp>
        <p:nvSpPr>
          <p:cNvPr id="5" name="Content Placeholder 4"/>
          <p:cNvSpPr>
            <a:spLocks noGrp="1"/>
          </p:cNvSpPr>
          <p:nvPr>
            <p:ph sz="quarter" idx="12"/>
          </p:nvPr>
        </p:nvSpPr>
        <p:spPr>
          <a:xfrm>
            <a:off x="714568" y="1005840"/>
            <a:ext cx="10507947" cy="5053316"/>
          </a:xfrm>
          <a:prstGeom prst="rect">
            <a:avLst/>
          </a:prstGeom>
        </p:spPr>
        <p:txBody>
          <a:bodyPr/>
          <a:lstStyle>
            <a:lvl1pPr>
              <a:buClr>
                <a:schemeClr val="accent1"/>
              </a:buClr>
              <a:defRPr/>
            </a:lvl1pPr>
            <a:lvl2pPr>
              <a:buClr>
                <a:schemeClr val="accent3"/>
              </a:buClr>
              <a:defRPr/>
            </a:lvl2pPr>
            <a:lvl3pPr>
              <a:buClr>
                <a:schemeClr val="accent3"/>
              </a:buClr>
              <a:defRPr/>
            </a:lvl3pPr>
            <a:lvl4pPr marL="1600200" indent="-228600">
              <a:buClr>
                <a:schemeClr val="accent3"/>
              </a:buClr>
              <a:buFont typeface="Arial" panose="020B0604020202020204" pitchFamily="34" charset="0"/>
              <a:buChar char="-"/>
              <a:defRPr sz="1400">
                <a:latin typeface="Arial" panose="020B0604020202020204" pitchFamily="34" charset="0"/>
                <a:cs typeface="Arial" panose="020B0604020202020204" pitchFamily="34" charset="0"/>
              </a:defRPr>
            </a:lvl4pPr>
            <a:lvl5pPr>
              <a:buClr>
                <a:schemeClr val="accent3"/>
              </a:buCl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3"/>
          </p:nvPr>
        </p:nvSpPr>
        <p:spPr/>
        <p:txBody>
          <a:bodyPr/>
          <a:lstStyle>
            <a:lvl1pPr>
              <a:defRPr/>
            </a:lvl1pPr>
          </a:lstStyle>
          <a:p>
            <a:pPr>
              <a:defRPr/>
            </a:pPr>
            <a:fld id="{65C380C9-3062-4F1D-A521-BEC000498A55}" type="slidenum">
              <a:rPr lang="en-US">
                <a:solidFill>
                  <a:srgbClr val="FFFFFF"/>
                </a:solidFill>
              </a:rPr>
              <a:pPr>
                <a:defRPr/>
              </a:pPr>
              <a:t>‹#›</a:t>
            </a:fld>
            <a:endParaRPr lang="en-US" dirty="0">
              <a:solidFill>
                <a:srgbClr val="FFFFFF"/>
              </a:solidFill>
            </a:endParaRPr>
          </a:p>
        </p:txBody>
      </p:sp>
      <p:sp>
        <p:nvSpPr>
          <p:cNvPr id="2" name="Footer Placeholder 1"/>
          <p:cNvSpPr>
            <a:spLocks noGrp="1"/>
          </p:cNvSpPr>
          <p:nvPr>
            <p:ph type="ftr" sz="quarter" idx="14"/>
          </p:nvPr>
        </p:nvSpPr>
        <p:spPr/>
        <p:txBody>
          <a:bodyPr/>
          <a:lstStyle/>
          <a:p>
            <a:r>
              <a:rPr lang="en-US" dirty="0">
                <a:solidFill>
                  <a:srgbClr val="000000">
                    <a:tint val="75000"/>
                  </a:srgbClr>
                </a:solidFill>
              </a:rPr>
              <a:t>Honeywell Internal</a:t>
            </a:r>
          </a:p>
        </p:txBody>
      </p:sp>
    </p:spTree>
    <p:extLst>
      <p:ext uri="{BB962C8B-B14F-4D97-AF65-F5344CB8AC3E}">
        <p14:creationId xmlns:p14="http://schemas.microsoft.com/office/powerpoint/2010/main" val="34433562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cxnSp>
        <p:nvCxnSpPr>
          <p:cNvPr id="5" name="Straight Connector 4"/>
          <p:cNvCxnSpPr/>
          <p:nvPr userDrawn="1"/>
        </p:nvCxnSpPr>
        <p:spPr bwMode="auto">
          <a:xfrm>
            <a:off x="6008688" y="996950"/>
            <a:ext cx="0" cy="5122496"/>
          </a:xfrm>
          <a:prstGeom prst="line">
            <a:avLst/>
          </a:prstGeom>
          <a:noFill/>
          <a:ln w="9525" cap="flat" cmpd="sng" algn="ctr">
            <a:solidFill>
              <a:schemeClr val="accent3"/>
            </a:solidFill>
            <a:prstDash val="solid"/>
            <a:round/>
            <a:headEnd type="none" w="med" len="med"/>
            <a:tailEnd type="none" w="med" len="med"/>
          </a:ln>
          <a:effectLst/>
          <a:extLst/>
        </p:spPr>
      </p:cxnSp>
      <p:sp>
        <p:nvSpPr>
          <p:cNvPr id="13" name="Title 1"/>
          <p:cNvSpPr>
            <a:spLocks noGrp="1"/>
          </p:cNvSpPr>
          <p:nvPr>
            <p:ph type="title"/>
          </p:nvPr>
        </p:nvSpPr>
        <p:spPr>
          <a:xfrm>
            <a:off x="714567" y="357810"/>
            <a:ext cx="10499918" cy="498610"/>
          </a:xfrm>
        </p:spPr>
        <p:txBody>
          <a:bodyPr/>
          <a:lstStyle/>
          <a:p>
            <a:r>
              <a:rPr lang="en-US"/>
              <a:t>Click to edit Master title style</a:t>
            </a:r>
            <a:endParaRPr lang="en-US" dirty="0"/>
          </a:p>
        </p:txBody>
      </p:sp>
      <p:sp>
        <p:nvSpPr>
          <p:cNvPr id="7" name="Content Placeholder 4"/>
          <p:cNvSpPr>
            <a:spLocks noGrp="1"/>
          </p:cNvSpPr>
          <p:nvPr>
            <p:ph sz="quarter" idx="12"/>
          </p:nvPr>
        </p:nvSpPr>
        <p:spPr>
          <a:xfrm>
            <a:off x="714793" y="1005840"/>
            <a:ext cx="5160304" cy="5113606"/>
          </a:xfrm>
          <a:prstGeom prst="rect">
            <a:avLst/>
          </a:prstGeom>
        </p:spPr>
        <p:txBody>
          <a:bodyPr/>
          <a:lstStyle>
            <a:lvl1pPr>
              <a:buClr>
                <a:schemeClr val="tx2"/>
              </a:buClr>
              <a:defRPr>
                <a:latin typeface="+mn-lt"/>
              </a:defRPr>
            </a:lvl1pPr>
            <a:lvl2pPr>
              <a:buClr>
                <a:schemeClr val="accent3"/>
              </a:buClr>
              <a:defRPr>
                <a:latin typeface="+mn-lt"/>
              </a:defRPr>
            </a:lvl2pPr>
            <a:lvl3pPr>
              <a:buClr>
                <a:schemeClr val="accent3"/>
              </a:buClr>
              <a:defRPr>
                <a:latin typeface="+mn-lt"/>
              </a:defRPr>
            </a:lvl3pPr>
            <a:lvl4pPr marL="1600200" indent="-228600">
              <a:buClr>
                <a:schemeClr val="accent3"/>
              </a:buClr>
              <a:buFont typeface="Arial" panose="020B0604020202020204" pitchFamily="34" charset="0"/>
              <a:buChar char="-"/>
              <a:defRPr sz="1400">
                <a:latin typeface="+mn-lt"/>
                <a:cs typeface="Arial" panose="020B0604020202020204" pitchFamily="34" charset="0"/>
              </a:defRPr>
            </a:lvl4pPr>
            <a:lvl5pPr>
              <a:buClr>
                <a:schemeClr val="accent3"/>
              </a:buClr>
              <a:defRPr sz="14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4"/>
          <p:cNvSpPr>
            <a:spLocks noGrp="1"/>
          </p:cNvSpPr>
          <p:nvPr>
            <p:ph sz="quarter" idx="15"/>
          </p:nvPr>
        </p:nvSpPr>
        <p:spPr>
          <a:xfrm>
            <a:off x="6150445" y="1005840"/>
            <a:ext cx="5064040" cy="5113606"/>
          </a:xfrm>
          <a:prstGeom prst="rect">
            <a:avLst/>
          </a:prstGeom>
        </p:spPr>
        <p:txBody>
          <a:bodyPr/>
          <a:lstStyle>
            <a:lvl1pPr>
              <a:defRPr>
                <a:latin typeface="+mn-lt"/>
              </a:defRPr>
            </a:lvl1pPr>
            <a:lvl2pPr>
              <a:defRPr>
                <a:latin typeface="+mn-lt"/>
              </a:defRPr>
            </a:lvl2pPr>
            <a:lvl3pPr>
              <a:defRPr>
                <a:latin typeface="+mn-lt"/>
              </a:defRPr>
            </a:lvl3pPr>
            <a:lvl4pPr marL="1600200" indent="-228600">
              <a:buClr>
                <a:schemeClr val="accent3"/>
              </a:buClr>
              <a:buFont typeface="Arial" panose="020B0604020202020204" pitchFamily="34" charset="0"/>
              <a:buChar char="-"/>
              <a:defRPr sz="1400">
                <a:latin typeface="+mn-lt"/>
                <a:cs typeface="Arial" panose="020B0604020202020204" pitchFamily="34" charset="0"/>
              </a:defRPr>
            </a:lvl4pPr>
            <a:lvl5pPr>
              <a:buClr>
                <a:schemeClr val="accent3"/>
              </a:buClr>
              <a:defRPr sz="14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6"/>
          </p:nvPr>
        </p:nvSpPr>
        <p:spPr/>
        <p:txBody>
          <a:bodyPr/>
          <a:lstStyle>
            <a:lvl1pPr>
              <a:defRPr/>
            </a:lvl1pPr>
          </a:lstStyle>
          <a:p>
            <a:pPr>
              <a:defRPr/>
            </a:pPr>
            <a:fld id="{F0121559-6FAE-4C9F-95D5-751370D9C50E}" type="slidenum">
              <a:rPr lang="en-US">
                <a:solidFill>
                  <a:srgbClr val="FFFFFF"/>
                </a:solidFill>
              </a:rPr>
              <a:pPr>
                <a:defRPr/>
              </a:pPr>
              <a:t>‹#›</a:t>
            </a:fld>
            <a:endParaRPr lang="en-US" dirty="0">
              <a:solidFill>
                <a:srgbClr val="FFFFFF"/>
              </a:solidFill>
            </a:endParaRPr>
          </a:p>
        </p:txBody>
      </p:sp>
      <p:sp>
        <p:nvSpPr>
          <p:cNvPr id="2" name="Footer Placeholder 1"/>
          <p:cNvSpPr>
            <a:spLocks noGrp="1"/>
          </p:cNvSpPr>
          <p:nvPr>
            <p:ph type="ftr" sz="quarter" idx="17"/>
          </p:nvPr>
        </p:nvSpPr>
        <p:spPr/>
        <p:txBody>
          <a:bodyPr/>
          <a:lstStyle/>
          <a:p>
            <a:r>
              <a:rPr lang="en-US" dirty="0">
                <a:solidFill>
                  <a:srgbClr val="000000">
                    <a:tint val="75000"/>
                  </a:srgbClr>
                </a:solidFill>
              </a:rPr>
              <a:t>Honeywell Internal</a:t>
            </a:r>
          </a:p>
        </p:txBody>
      </p:sp>
    </p:spTree>
    <p:extLst>
      <p:ext uri="{BB962C8B-B14F-4D97-AF65-F5344CB8AC3E}">
        <p14:creationId xmlns:p14="http://schemas.microsoft.com/office/powerpoint/2010/main" val="3410258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Up Layout">
    <p:spTree>
      <p:nvGrpSpPr>
        <p:cNvPr id="1" name=""/>
        <p:cNvGrpSpPr/>
        <p:nvPr/>
      </p:nvGrpSpPr>
      <p:grpSpPr>
        <a:xfrm>
          <a:off x="0" y="0"/>
          <a:ext cx="0" cy="0"/>
          <a:chOff x="0" y="0"/>
          <a:chExt cx="0" cy="0"/>
        </a:xfrm>
      </p:grpSpPr>
      <p:cxnSp>
        <p:nvCxnSpPr>
          <p:cNvPr id="7" name="Straight Connector 6"/>
          <p:cNvCxnSpPr/>
          <p:nvPr userDrawn="1"/>
        </p:nvCxnSpPr>
        <p:spPr bwMode="auto">
          <a:xfrm flipH="1">
            <a:off x="714375" y="3709988"/>
            <a:ext cx="10531475" cy="0"/>
          </a:xfrm>
          <a:prstGeom prst="line">
            <a:avLst/>
          </a:prstGeom>
          <a:noFill/>
          <a:ln w="9525" cap="flat" cmpd="sng" algn="ctr">
            <a:solidFill>
              <a:schemeClr val="accent3"/>
            </a:solidFill>
            <a:prstDash val="solid"/>
            <a:round/>
            <a:headEnd type="none" w="med" len="med"/>
            <a:tailEnd type="none" w="med" len="med"/>
          </a:ln>
          <a:effectLst/>
          <a:extLst/>
        </p:spPr>
      </p:cxnSp>
      <p:cxnSp>
        <p:nvCxnSpPr>
          <p:cNvPr id="8" name="Straight Connector 7"/>
          <p:cNvCxnSpPr/>
          <p:nvPr userDrawn="1"/>
        </p:nvCxnSpPr>
        <p:spPr bwMode="auto">
          <a:xfrm>
            <a:off x="6008688" y="996950"/>
            <a:ext cx="0" cy="5192836"/>
          </a:xfrm>
          <a:prstGeom prst="line">
            <a:avLst/>
          </a:prstGeom>
          <a:noFill/>
          <a:ln w="9525" cap="flat" cmpd="sng" algn="ctr">
            <a:solidFill>
              <a:schemeClr val="accent3"/>
            </a:solidFill>
            <a:prstDash val="solid"/>
            <a:round/>
            <a:headEnd type="none" w="med" len="med"/>
            <a:tailEnd type="none" w="med" len="med"/>
          </a:ln>
          <a:effectLst/>
          <a:extLst/>
        </p:spPr>
      </p:cxnSp>
      <p:sp>
        <p:nvSpPr>
          <p:cNvPr id="9" name="TextBox 11"/>
          <p:cNvSpPr txBox="1">
            <a:spLocks noChangeArrowheads="1"/>
          </p:cNvSpPr>
          <p:nvPr userDrawn="1"/>
        </p:nvSpPr>
        <p:spPr bwMode="auto">
          <a:xfrm>
            <a:off x="1666875" y="6804025"/>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dirty="0">
              <a:solidFill>
                <a:srgbClr val="000000"/>
              </a:solidFill>
            </a:endParaRPr>
          </a:p>
        </p:txBody>
      </p:sp>
      <p:sp>
        <p:nvSpPr>
          <p:cNvPr id="20" name="Title 1"/>
          <p:cNvSpPr>
            <a:spLocks noGrp="1"/>
          </p:cNvSpPr>
          <p:nvPr>
            <p:ph type="title"/>
          </p:nvPr>
        </p:nvSpPr>
        <p:spPr>
          <a:xfrm>
            <a:off x="714240" y="364798"/>
            <a:ext cx="10531033" cy="512064"/>
          </a:xfrm>
        </p:spPr>
        <p:txBody>
          <a:bodyPr/>
          <a:lstStyle/>
          <a:p>
            <a:r>
              <a:rPr lang="en-US"/>
              <a:t>Click to edit Master title style</a:t>
            </a:r>
            <a:endParaRPr lang="en-US" dirty="0"/>
          </a:p>
        </p:txBody>
      </p:sp>
      <p:sp>
        <p:nvSpPr>
          <p:cNvPr id="10" name="Content Placeholder 4"/>
          <p:cNvSpPr>
            <a:spLocks noGrp="1"/>
          </p:cNvSpPr>
          <p:nvPr>
            <p:ph sz="quarter" idx="12"/>
          </p:nvPr>
        </p:nvSpPr>
        <p:spPr>
          <a:xfrm>
            <a:off x="714240" y="1005841"/>
            <a:ext cx="5172338" cy="2624429"/>
          </a:xfrm>
          <a:prstGeom prst="rect">
            <a:avLst/>
          </a:prstGeom>
        </p:spPr>
        <p:txBody>
          <a:bodyPr/>
          <a:lstStyle>
            <a:lvl1pPr>
              <a:defRPr>
                <a:latin typeface="+mn-lt"/>
              </a:defRPr>
            </a:lvl1pPr>
            <a:lvl2pPr>
              <a:buClr>
                <a:schemeClr val="accent3"/>
              </a:buClr>
              <a:defRPr>
                <a:latin typeface="+mn-lt"/>
              </a:defRPr>
            </a:lvl2pPr>
            <a:lvl3pPr>
              <a:buClr>
                <a:schemeClr val="accent3"/>
              </a:buClr>
              <a:defRPr>
                <a:latin typeface="+mn-lt"/>
              </a:defRPr>
            </a:lvl3pPr>
            <a:lvl4pPr marL="1600200" indent="-228600">
              <a:buClr>
                <a:schemeClr val="accent3"/>
              </a:buClr>
              <a:buFont typeface="Arial" panose="020B0604020202020204" pitchFamily="34" charset="0"/>
              <a:buChar char="-"/>
              <a:defRPr sz="1400">
                <a:latin typeface="+mn-lt"/>
                <a:cs typeface="Arial" panose="020B0604020202020204" pitchFamily="34" charset="0"/>
              </a:defRPr>
            </a:lvl4pPr>
            <a:lvl5pPr>
              <a:buClr>
                <a:schemeClr val="accent3"/>
              </a:buClr>
              <a:defRPr sz="14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4"/>
          <p:cNvSpPr>
            <a:spLocks noGrp="1"/>
          </p:cNvSpPr>
          <p:nvPr>
            <p:ph sz="quarter" idx="15"/>
          </p:nvPr>
        </p:nvSpPr>
        <p:spPr>
          <a:xfrm>
            <a:off x="6134782" y="1005841"/>
            <a:ext cx="5110491" cy="2624429"/>
          </a:xfrm>
          <a:prstGeom prst="rect">
            <a:avLst/>
          </a:prstGeom>
        </p:spPr>
        <p:txBody>
          <a:bodyPr/>
          <a:lstStyle>
            <a:lvl1pPr>
              <a:defRPr>
                <a:latin typeface="+mn-lt"/>
              </a:defRPr>
            </a:lvl1pPr>
            <a:lvl2pPr>
              <a:buClr>
                <a:schemeClr val="accent3"/>
              </a:buClr>
              <a:defRPr>
                <a:latin typeface="+mn-lt"/>
              </a:defRPr>
            </a:lvl2pPr>
            <a:lvl3pPr>
              <a:buClr>
                <a:schemeClr val="accent3"/>
              </a:buClr>
              <a:defRPr>
                <a:latin typeface="+mn-lt"/>
              </a:defRPr>
            </a:lvl3pPr>
            <a:lvl4pPr marL="1600200" indent="-228600">
              <a:buClr>
                <a:schemeClr val="accent3"/>
              </a:buClr>
              <a:buFont typeface="Arial" panose="020B0604020202020204" pitchFamily="34" charset="0"/>
              <a:buChar char="-"/>
              <a:defRPr sz="1400">
                <a:latin typeface="+mn-lt"/>
                <a:cs typeface="Arial" panose="020B0604020202020204" pitchFamily="34" charset="0"/>
              </a:defRPr>
            </a:lvl4pPr>
            <a:lvl5pPr>
              <a:buClr>
                <a:schemeClr val="accent3"/>
              </a:buClr>
              <a:defRPr sz="14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4"/>
          <p:cNvSpPr>
            <a:spLocks noGrp="1"/>
          </p:cNvSpPr>
          <p:nvPr>
            <p:ph sz="quarter" idx="22"/>
          </p:nvPr>
        </p:nvSpPr>
        <p:spPr>
          <a:xfrm>
            <a:off x="714240" y="3796577"/>
            <a:ext cx="5172338" cy="2393209"/>
          </a:xfrm>
          <a:prstGeom prst="rect">
            <a:avLst/>
          </a:prstGeom>
        </p:spPr>
        <p:txBody>
          <a:bodyPr/>
          <a:lstStyle>
            <a:lvl1pPr>
              <a:defRPr>
                <a:latin typeface="+mn-lt"/>
              </a:defRPr>
            </a:lvl1pPr>
            <a:lvl2pPr>
              <a:buClr>
                <a:schemeClr val="accent3"/>
              </a:buClr>
              <a:defRPr>
                <a:latin typeface="+mn-lt"/>
              </a:defRPr>
            </a:lvl2pPr>
            <a:lvl3pPr>
              <a:buClr>
                <a:schemeClr val="accent3"/>
              </a:buClr>
              <a:defRPr>
                <a:latin typeface="+mn-lt"/>
              </a:defRPr>
            </a:lvl3pPr>
            <a:lvl4pPr marL="1600200" indent="-228600">
              <a:buClr>
                <a:schemeClr val="accent3"/>
              </a:buClr>
              <a:buFont typeface="Arial" panose="020B0604020202020204" pitchFamily="34" charset="0"/>
              <a:buChar char="-"/>
              <a:defRPr sz="1400">
                <a:latin typeface="+mn-lt"/>
                <a:cs typeface="Arial" panose="020B0604020202020204" pitchFamily="34" charset="0"/>
              </a:defRPr>
            </a:lvl4pPr>
            <a:lvl5pPr>
              <a:buClr>
                <a:schemeClr val="accent3"/>
              </a:buClr>
              <a:defRPr sz="14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4"/>
          <p:cNvSpPr>
            <a:spLocks noGrp="1"/>
          </p:cNvSpPr>
          <p:nvPr>
            <p:ph sz="quarter" idx="23"/>
          </p:nvPr>
        </p:nvSpPr>
        <p:spPr>
          <a:xfrm>
            <a:off x="6134782" y="3796578"/>
            <a:ext cx="5110491" cy="2393208"/>
          </a:xfrm>
          <a:prstGeom prst="rect">
            <a:avLst/>
          </a:prstGeom>
        </p:spPr>
        <p:txBody>
          <a:bodyPr/>
          <a:lstStyle>
            <a:lvl1pPr>
              <a:defRPr>
                <a:latin typeface="+mn-lt"/>
              </a:defRPr>
            </a:lvl1pPr>
            <a:lvl2pPr>
              <a:buClr>
                <a:schemeClr val="accent3"/>
              </a:buClr>
              <a:defRPr>
                <a:latin typeface="+mn-lt"/>
              </a:defRPr>
            </a:lvl2pPr>
            <a:lvl3pPr>
              <a:buClr>
                <a:schemeClr val="accent3"/>
              </a:buClr>
              <a:defRPr>
                <a:latin typeface="+mn-lt"/>
              </a:defRPr>
            </a:lvl3pPr>
            <a:lvl4pPr marL="1600200" indent="-228600">
              <a:buClr>
                <a:schemeClr val="accent3"/>
              </a:buClr>
              <a:buFont typeface="Arial" panose="020B0604020202020204" pitchFamily="34" charset="0"/>
              <a:buChar char="-"/>
              <a:defRPr sz="1400">
                <a:latin typeface="+mn-lt"/>
                <a:cs typeface="Arial" panose="020B0604020202020204" pitchFamily="34" charset="0"/>
              </a:defRPr>
            </a:lvl4pPr>
            <a:lvl5pPr>
              <a:buClr>
                <a:schemeClr val="accent3"/>
              </a:buClr>
              <a:defRPr sz="14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p:cNvSpPr>
            <a:spLocks noGrp="1"/>
          </p:cNvSpPr>
          <p:nvPr>
            <p:ph type="sldNum" sz="quarter" idx="24"/>
          </p:nvPr>
        </p:nvSpPr>
        <p:spPr/>
        <p:txBody>
          <a:bodyPr/>
          <a:lstStyle>
            <a:lvl1pPr algn="l">
              <a:defRPr sz="1100" b="1" i="0">
                <a:solidFill>
                  <a:schemeClr val="bg1"/>
                </a:solidFill>
                <a:latin typeface="+mn-lt"/>
                <a:cs typeface="HelveticaNeue MediumCond"/>
              </a:defRPr>
            </a:lvl1pPr>
          </a:lstStyle>
          <a:p>
            <a:pPr>
              <a:defRPr/>
            </a:pPr>
            <a:fld id="{7A6399F0-1CB9-4AF2-8492-04A4C562147A}" type="slidenum">
              <a:rPr lang="en-US">
                <a:solidFill>
                  <a:srgbClr val="FFFFFF"/>
                </a:solidFill>
              </a:rPr>
              <a:pPr>
                <a:defRPr/>
              </a:pPr>
              <a:t>‹#›</a:t>
            </a:fld>
            <a:endParaRPr lang="en-US" dirty="0">
              <a:solidFill>
                <a:srgbClr val="FFFFFF"/>
              </a:solidFill>
            </a:endParaRPr>
          </a:p>
        </p:txBody>
      </p:sp>
      <p:sp>
        <p:nvSpPr>
          <p:cNvPr id="2" name="Footer Placeholder 1"/>
          <p:cNvSpPr>
            <a:spLocks noGrp="1"/>
          </p:cNvSpPr>
          <p:nvPr>
            <p:ph type="ftr" sz="quarter" idx="25"/>
          </p:nvPr>
        </p:nvSpPr>
        <p:spPr/>
        <p:txBody>
          <a:bodyPr/>
          <a:lstStyle/>
          <a:p>
            <a:r>
              <a:rPr lang="en-US" dirty="0">
                <a:solidFill>
                  <a:srgbClr val="000000">
                    <a:tint val="75000"/>
                  </a:srgbClr>
                </a:solidFill>
              </a:rPr>
              <a:t>Honeywell Internal</a:t>
            </a:r>
          </a:p>
        </p:txBody>
      </p:sp>
    </p:spTree>
    <p:extLst>
      <p:ext uri="{BB962C8B-B14F-4D97-AF65-F5344CB8AC3E}">
        <p14:creationId xmlns:p14="http://schemas.microsoft.com/office/powerpoint/2010/main" val="15015241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Open Layout">
    <p:spTree>
      <p:nvGrpSpPr>
        <p:cNvPr id="1" name=""/>
        <p:cNvGrpSpPr/>
        <p:nvPr/>
      </p:nvGrpSpPr>
      <p:grpSpPr>
        <a:xfrm>
          <a:off x="0" y="0"/>
          <a:ext cx="0" cy="0"/>
          <a:chOff x="0" y="0"/>
          <a:chExt cx="0" cy="0"/>
        </a:xfrm>
      </p:grpSpPr>
      <p:sp>
        <p:nvSpPr>
          <p:cNvPr id="2" name="Title 1"/>
          <p:cNvSpPr>
            <a:spLocks noGrp="1"/>
          </p:cNvSpPr>
          <p:nvPr>
            <p:ph type="title"/>
          </p:nvPr>
        </p:nvSpPr>
        <p:spPr>
          <a:xfrm>
            <a:off x="714240" y="357189"/>
            <a:ext cx="10523336" cy="498475"/>
          </a:xfrm>
        </p:spPr>
        <p:txBody>
          <a:bodyPr/>
          <a:lstStyle/>
          <a:p>
            <a:r>
              <a:rPr lang="en-US"/>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521D1E3F-96BE-4EC6-B772-60D92C1E53EA}" type="slidenum">
              <a:rPr lang="en-US">
                <a:solidFill>
                  <a:srgbClr val="FFFFFF"/>
                </a:solidFill>
              </a:rPr>
              <a:pPr>
                <a:defRPr/>
              </a:pPr>
              <a:t>‹#›</a:t>
            </a:fld>
            <a:endParaRPr lang="en-US" dirty="0">
              <a:solidFill>
                <a:srgbClr val="FFFFFF"/>
              </a:solidFill>
            </a:endParaRPr>
          </a:p>
        </p:txBody>
      </p:sp>
      <p:sp>
        <p:nvSpPr>
          <p:cNvPr id="4" name="Footer Placeholder 3"/>
          <p:cNvSpPr>
            <a:spLocks noGrp="1"/>
          </p:cNvSpPr>
          <p:nvPr>
            <p:ph type="ftr" sz="quarter" idx="11"/>
          </p:nvPr>
        </p:nvSpPr>
        <p:spPr/>
        <p:txBody>
          <a:bodyPr/>
          <a:lstStyle/>
          <a:p>
            <a:r>
              <a:rPr lang="en-US" dirty="0">
                <a:solidFill>
                  <a:srgbClr val="000000">
                    <a:tint val="75000"/>
                  </a:srgbClr>
                </a:solidFill>
              </a:rPr>
              <a:t>Honeywell Internal</a:t>
            </a:r>
          </a:p>
        </p:txBody>
      </p:sp>
    </p:spTree>
    <p:extLst>
      <p:ext uri="{BB962C8B-B14F-4D97-AF65-F5344CB8AC3E}">
        <p14:creationId xmlns:p14="http://schemas.microsoft.com/office/powerpoint/2010/main" val="7520183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2" name="Title 1"/>
          <p:cNvSpPr>
            <a:spLocks noGrp="1"/>
          </p:cNvSpPr>
          <p:nvPr>
            <p:ph type="title"/>
          </p:nvPr>
        </p:nvSpPr>
        <p:spPr>
          <a:xfrm>
            <a:off x="0" y="2119726"/>
            <a:ext cx="12192000" cy="498475"/>
          </a:xfrm>
        </p:spPr>
        <p:txBody>
          <a:bodyPr/>
          <a:lstStyle>
            <a:lvl1pPr algn="ctr">
              <a:defRPr/>
            </a:lvl1p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E7709538-BB9A-4E8C-A50F-1F4EB6EDDBD2}" type="slidenum">
              <a:rPr lang="en-US">
                <a:solidFill>
                  <a:srgbClr val="FFFFFF"/>
                </a:solidFill>
              </a:rPr>
              <a:pPr>
                <a:defRPr/>
              </a:pPr>
              <a:t>‹#›</a:t>
            </a:fld>
            <a:endParaRPr lang="en-US" dirty="0">
              <a:solidFill>
                <a:srgbClr val="FFFFFF"/>
              </a:solidFill>
            </a:endParaRPr>
          </a:p>
        </p:txBody>
      </p:sp>
      <p:sp>
        <p:nvSpPr>
          <p:cNvPr id="4" name="Footer Placeholder 3"/>
          <p:cNvSpPr>
            <a:spLocks noGrp="1"/>
          </p:cNvSpPr>
          <p:nvPr>
            <p:ph type="ftr" sz="quarter" idx="11"/>
          </p:nvPr>
        </p:nvSpPr>
        <p:spPr/>
        <p:txBody>
          <a:bodyPr/>
          <a:lstStyle/>
          <a:p>
            <a:r>
              <a:rPr lang="en-US" dirty="0">
                <a:solidFill>
                  <a:srgbClr val="000000">
                    <a:tint val="75000"/>
                  </a:srgbClr>
                </a:solidFill>
              </a:rPr>
              <a:t>Honeywell Internal</a:t>
            </a:r>
          </a:p>
        </p:txBody>
      </p:sp>
    </p:spTree>
    <p:extLst>
      <p:ext uri="{BB962C8B-B14F-4D97-AF65-F5344CB8AC3E}">
        <p14:creationId xmlns:p14="http://schemas.microsoft.com/office/powerpoint/2010/main" val="39764574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Open Layout W/ Takeaway">
    <p:spTree>
      <p:nvGrpSpPr>
        <p:cNvPr id="1" name=""/>
        <p:cNvGrpSpPr/>
        <p:nvPr/>
      </p:nvGrpSpPr>
      <p:grpSpPr>
        <a:xfrm>
          <a:off x="0" y="0"/>
          <a:ext cx="0" cy="0"/>
          <a:chOff x="0" y="0"/>
          <a:chExt cx="0" cy="0"/>
        </a:xfrm>
      </p:grpSpPr>
      <p:sp>
        <p:nvSpPr>
          <p:cNvPr id="3" name="Rectangle 2"/>
          <p:cNvSpPr/>
          <p:nvPr userDrawn="1"/>
        </p:nvSpPr>
        <p:spPr>
          <a:xfrm>
            <a:off x="10483702" y="6262066"/>
            <a:ext cx="1708298" cy="595934"/>
          </a:xfrm>
          <a:prstGeom prst="rect">
            <a:avLst/>
          </a:prstGeom>
          <a:ln w="12700">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dirty="0">
              <a:solidFill>
                <a:srgbClr val="707070"/>
              </a:solidFill>
            </a:endParaRPr>
          </a:p>
        </p:txBody>
      </p:sp>
      <p:sp>
        <p:nvSpPr>
          <p:cNvPr id="2" name="Title 1"/>
          <p:cNvSpPr>
            <a:spLocks noGrp="1"/>
          </p:cNvSpPr>
          <p:nvPr>
            <p:ph type="title"/>
          </p:nvPr>
        </p:nvSpPr>
        <p:spPr>
          <a:xfrm>
            <a:off x="714240" y="357189"/>
            <a:ext cx="10455164" cy="498475"/>
          </a:xfrm>
        </p:spPr>
        <p:txBody>
          <a:bodyPr/>
          <a:lstStyle/>
          <a:p>
            <a:r>
              <a:rPr lang="en-US"/>
              <a:t>Click to edit Master title style</a:t>
            </a:r>
          </a:p>
        </p:txBody>
      </p:sp>
      <p:sp>
        <p:nvSpPr>
          <p:cNvPr id="6" name="Slide Number Placeholder 5"/>
          <p:cNvSpPr txBox="1">
            <a:spLocks/>
          </p:cNvSpPr>
          <p:nvPr userDrawn="1"/>
        </p:nvSpPr>
        <p:spPr>
          <a:xfrm>
            <a:off x="11645900" y="0"/>
            <a:ext cx="674688" cy="504825"/>
          </a:xfrm>
          <a:prstGeom prst="rect">
            <a:avLst/>
          </a:prstGeom>
        </p:spPr>
        <p:txBody>
          <a:bodyPr vert="horz" wrap="square" lIns="91440" tIns="45720" rIns="91440" bIns="45720" numCol="1" rtlCol="0" anchor="ctr" anchorCtr="0" compatLnSpc="1">
            <a:prstTxWarp prst="textNoShape">
              <a:avLst/>
            </a:prstTxWarp>
          </a:bodyPr>
          <a:lstStyle>
            <a:defPPr>
              <a:defRPr lang="en-US"/>
            </a:defPPr>
            <a:lvl1pPr algn="l" defTabSz="457200" rtl="0" eaLnBrk="1" fontAlgn="auto" hangingPunct="1">
              <a:spcBef>
                <a:spcPts val="0"/>
              </a:spcBef>
              <a:spcAft>
                <a:spcPts val="0"/>
              </a:spcAft>
              <a:defRPr sz="1100" b="1" i="0" kern="1200">
                <a:solidFill>
                  <a:srgbClr val="FFFFFF"/>
                </a:solidFill>
                <a:latin typeface="+mn-lt"/>
                <a:ea typeface="HelveticaNeue MediumCond"/>
                <a:cs typeface="HelveticaNeue MediumCond"/>
              </a:defRPr>
            </a:lvl1pPr>
            <a:lvl2pPr marL="457200" algn="l" defTabSz="457200" rtl="0" eaLnBrk="0" fontAlgn="base" hangingPunct="0">
              <a:spcBef>
                <a:spcPct val="0"/>
              </a:spcBef>
              <a:spcAft>
                <a:spcPct val="0"/>
              </a:spcAft>
              <a:defRPr kern="1200">
                <a:solidFill>
                  <a:schemeClr val="tx1"/>
                </a:solidFill>
                <a:latin typeface="Arial" charset="0"/>
                <a:ea typeface="+mn-ea"/>
                <a:cs typeface="+mn-cs"/>
              </a:defRPr>
            </a:lvl2pPr>
            <a:lvl3pPr marL="914400" algn="l" defTabSz="457200" rtl="0" eaLnBrk="0" fontAlgn="base" hangingPunct="0">
              <a:spcBef>
                <a:spcPct val="0"/>
              </a:spcBef>
              <a:spcAft>
                <a:spcPct val="0"/>
              </a:spcAft>
              <a:defRPr kern="1200">
                <a:solidFill>
                  <a:schemeClr val="tx1"/>
                </a:solidFill>
                <a:latin typeface="Arial"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2EFF24B-F19B-4F84-8F2E-FAAE71617C15}" type="slidenum">
              <a:rPr lang="en-US" altLang="en-US" smtClean="0">
                <a:ea typeface="Arial"/>
                <a:cs typeface="Arial"/>
              </a:rPr>
              <a:pPr>
                <a:defRPr/>
              </a:pPr>
              <a:t>‹#›</a:t>
            </a:fld>
            <a:endParaRPr lang="en-US" altLang="en-US" dirty="0">
              <a:ea typeface="Arial"/>
              <a:cs typeface="Arial"/>
            </a:endParaRPr>
          </a:p>
        </p:txBody>
      </p:sp>
      <p:sp>
        <p:nvSpPr>
          <p:cNvPr id="10" name="Round Single Corner Rectangle 9"/>
          <p:cNvSpPr/>
          <p:nvPr userDrawn="1"/>
        </p:nvSpPr>
        <p:spPr>
          <a:xfrm>
            <a:off x="0" y="6364288"/>
            <a:ext cx="11583988" cy="504825"/>
          </a:xfrm>
          <a:prstGeom prst="round1Rect">
            <a:avLst>
              <a:gd name="adj" fmla="val 50000"/>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11" name="Text Placeholder 9"/>
          <p:cNvSpPr>
            <a:spLocks noGrp="1"/>
          </p:cNvSpPr>
          <p:nvPr>
            <p:ph type="body" sz="quarter" idx="15"/>
          </p:nvPr>
        </p:nvSpPr>
        <p:spPr>
          <a:xfrm>
            <a:off x="315384" y="6384610"/>
            <a:ext cx="11063816" cy="457200"/>
          </a:xfrm>
          <a:prstGeom prst="rect">
            <a:avLst/>
          </a:prstGeom>
        </p:spPr>
        <p:txBody>
          <a:bodyPr/>
          <a:lstStyle>
            <a:lvl1pPr marL="0" indent="0" algn="r">
              <a:buNone/>
              <a:defRPr sz="2400" b="1">
                <a:solidFill>
                  <a:schemeClr val="bg1"/>
                </a:solidFill>
              </a:defRPr>
            </a:lvl1pPr>
          </a:lstStyle>
          <a:p>
            <a:pPr lvl="0"/>
            <a:r>
              <a:rPr lang="en-US" dirty="0"/>
              <a:t>Click to edit Master text styles</a:t>
            </a:r>
          </a:p>
        </p:txBody>
      </p:sp>
      <p:sp>
        <p:nvSpPr>
          <p:cNvPr id="13" name="Rectangle 23"/>
          <p:cNvSpPr>
            <a:spLocks noChangeArrowheads="1"/>
          </p:cNvSpPr>
          <p:nvPr userDrawn="1"/>
        </p:nvSpPr>
        <p:spPr bwMode="auto">
          <a:xfrm>
            <a:off x="4342956" y="6162039"/>
            <a:ext cx="3506088" cy="200055"/>
          </a:xfrm>
          <a:prstGeom prst="rect">
            <a:avLst/>
          </a:prstGeom>
          <a:noFill/>
          <a:ln>
            <a:noFill/>
          </a:ln>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700" dirty="0">
                <a:solidFill>
                  <a:srgbClr val="FFFFFF">
                    <a:lumMod val="50000"/>
                  </a:srgbClr>
                </a:solidFill>
                <a:cs typeface="Arial" panose="020B0604020202020204" pitchFamily="34" charset="0"/>
              </a:rPr>
              <a:t>Honeywell Confidential - © 2017 by Honeywell International Inc. All rights reserved.</a:t>
            </a:r>
          </a:p>
        </p:txBody>
      </p:sp>
    </p:spTree>
    <p:extLst>
      <p:ext uri="{BB962C8B-B14F-4D97-AF65-F5344CB8AC3E}">
        <p14:creationId xmlns:p14="http://schemas.microsoft.com/office/powerpoint/2010/main" val="434910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mple Text">
    <p:spTree>
      <p:nvGrpSpPr>
        <p:cNvPr id="1" name=""/>
        <p:cNvGrpSpPr/>
        <p:nvPr/>
      </p:nvGrpSpPr>
      <p:grpSpPr>
        <a:xfrm>
          <a:off x="0" y="0"/>
          <a:ext cx="0" cy="0"/>
          <a:chOff x="0" y="0"/>
          <a:chExt cx="0" cy="0"/>
        </a:xfrm>
      </p:grpSpPr>
      <p:sp>
        <p:nvSpPr>
          <p:cNvPr id="6" name="Title 1"/>
          <p:cNvSpPr>
            <a:spLocks noGrp="1"/>
          </p:cNvSpPr>
          <p:nvPr>
            <p:ph type="title"/>
          </p:nvPr>
        </p:nvSpPr>
        <p:spPr>
          <a:xfrm>
            <a:off x="714568" y="357810"/>
            <a:ext cx="10507948" cy="498610"/>
          </a:xfrm>
        </p:spPr>
        <p:txBody>
          <a:bodyPr/>
          <a:lstStyle>
            <a:lvl1pPr>
              <a:defRPr baseline="0">
                <a:solidFill>
                  <a:schemeClr val="tx1"/>
                </a:solidFill>
              </a:defRPr>
            </a:lvl1pPr>
          </a:lstStyle>
          <a:p>
            <a:r>
              <a:rPr lang="en-US"/>
              <a:t>Click to edit Master title style</a:t>
            </a:r>
            <a:endParaRPr lang="en-US" dirty="0"/>
          </a:p>
        </p:txBody>
      </p:sp>
      <p:sp>
        <p:nvSpPr>
          <p:cNvPr id="5" name="Content Placeholder 4"/>
          <p:cNvSpPr>
            <a:spLocks noGrp="1"/>
          </p:cNvSpPr>
          <p:nvPr>
            <p:ph sz="quarter" idx="12"/>
          </p:nvPr>
        </p:nvSpPr>
        <p:spPr>
          <a:xfrm>
            <a:off x="714568" y="1005840"/>
            <a:ext cx="10507947" cy="5053316"/>
          </a:xfrm>
          <a:prstGeom prst="rect">
            <a:avLst/>
          </a:prstGeom>
        </p:spPr>
        <p:txBody>
          <a:bodyPr/>
          <a:lstStyle>
            <a:lvl1pPr>
              <a:buClr>
                <a:schemeClr val="accent1"/>
              </a:buClr>
              <a:defRPr/>
            </a:lvl1pPr>
            <a:lvl2pPr>
              <a:buClr>
                <a:schemeClr val="accent3"/>
              </a:buClr>
              <a:defRPr/>
            </a:lvl2pPr>
            <a:lvl3pPr>
              <a:buClr>
                <a:schemeClr val="accent3"/>
              </a:buClr>
              <a:defRPr/>
            </a:lvl3pPr>
            <a:lvl4pPr marL="1600200" indent="-228600">
              <a:buClr>
                <a:schemeClr val="accent3"/>
              </a:buClr>
              <a:buFont typeface="Arial" panose="020B0604020202020204" pitchFamily="34" charset="0"/>
              <a:buChar char="-"/>
              <a:defRPr sz="1400">
                <a:latin typeface="Arial" panose="020B0604020202020204" pitchFamily="34" charset="0"/>
                <a:cs typeface="Arial" panose="020B0604020202020204" pitchFamily="34" charset="0"/>
              </a:defRPr>
            </a:lvl4pPr>
            <a:lvl5pPr>
              <a:buClr>
                <a:schemeClr val="accent3"/>
              </a:buCl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3"/>
          </p:nvPr>
        </p:nvSpPr>
        <p:spPr/>
        <p:txBody>
          <a:bodyPr/>
          <a:lstStyle>
            <a:lvl1pPr>
              <a:defRPr/>
            </a:lvl1pPr>
          </a:lstStyle>
          <a:p>
            <a:pPr>
              <a:defRPr/>
            </a:pPr>
            <a:fld id="{65C380C9-3062-4F1D-A521-BEC000498A55}" type="slidenum">
              <a:rPr lang="en-US"/>
              <a:pPr>
                <a:defRPr/>
              </a:pPr>
              <a:t>‹#›</a:t>
            </a:fld>
            <a:endParaRPr lang="en-US" dirty="0"/>
          </a:p>
        </p:txBody>
      </p:sp>
      <p:sp>
        <p:nvSpPr>
          <p:cNvPr id="2" name="Footer Placeholder 1"/>
          <p:cNvSpPr>
            <a:spLocks noGrp="1"/>
          </p:cNvSpPr>
          <p:nvPr>
            <p:ph type="ftr" sz="quarter" idx="14"/>
          </p:nvPr>
        </p:nvSpPr>
        <p:spPr/>
        <p:txBody>
          <a:bodyPr/>
          <a:lstStyle/>
          <a:p>
            <a:endParaRPr lang="en-US" dirty="0"/>
          </a:p>
        </p:txBody>
      </p:sp>
    </p:spTree>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Simple Text with Takeaway">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709621" y="364015"/>
            <a:ext cx="10491779" cy="511862"/>
          </a:xfrm>
        </p:spPr>
        <p:txBody>
          <a:bodyPr/>
          <a:lstStyle/>
          <a:p>
            <a:r>
              <a:rPr lang="en-US" dirty="0"/>
              <a:t>Click to Edit Master Title Style</a:t>
            </a:r>
          </a:p>
        </p:txBody>
      </p:sp>
      <p:sp>
        <p:nvSpPr>
          <p:cNvPr id="8" name="Slide Number Placeholder 5"/>
          <p:cNvSpPr>
            <a:spLocks noGrp="1"/>
          </p:cNvSpPr>
          <p:nvPr>
            <p:ph type="sldNum" sz="quarter" idx="17"/>
          </p:nvPr>
        </p:nvSpPr>
        <p:spPr>
          <a:xfrm>
            <a:off x="11645901" y="-143"/>
            <a:ext cx="675217" cy="504825"/>
          </a:xfrm>
          <a:prstGeom prst="rect">
            <a:avLst/>
          </a:prstGeom>
        </p:spPr>
        <p:txBody>
          <a:bodyPr/>
          <a:lstStyle>
            <a:lvl1pPr algn="l">
              <a:defRPr sz="1000" b="1" i="0">
                <a:solidFill>
                  <a:schemeClr val="bg1"/>
                </a:solidFill>
                <a:latin typeface="+mn-lt"/>
                <a:cs typeface="HelveticaNeue MediumCond"/>
              </a:defRPr>
            </a:lvl1pPr>
          </a:lstStyle>
          <a:p>
            <a:pPr>
              <a:defRPr/>
            </a:pPr>
            <a:fld id="{6A011D3D-470C-6841-80D1-ED00CD694525}" type="slidenum">
              <a:rPr lang="en-US" smtClean="0">
                <a:solidFill>
                  <a:srgbClr val="FFFFFF"/>
                </a:solidFill>
              </a:rPr>
              <a:pPr>
                <a:defRPr/>
              </a:pPr>
              <a:t>‹#›</a:t>
            </a:fld>
            <a:endParaRPr lang="en-US" dirty="0">
              <a:solidFill>
                <a:srgbClr val="FFFFFF"/>
              </a:solidFill>
            </a:endParaRPr>
          </a:p>
        </p:txBody>
      </p:sp>
      <p:sp>
        <p:nvSpPr>
          <p:cNvPr id="9" name="Content Placeholder 4"/>
          <p:cNvSpPr>
            <a:spLocks noGrp="1"/>
          </p:cNvSpPr>
          <p:nvPr>
            <p:ph sz="quarter" idx="12"/>
          </p:nvPr>
        </p:nvSpPr>
        <p:spPr>
          <a:xfrm>
            <a:off x="709621" y="1005463"/>
            <a:ext cx="10491779" cy="5075237"/>
          </a:xfrm>
          <a:prstGeom prst="rect">
            <a:avLst/>
          </a:prstGeom>
        </p:spPr>
        <p:txBody>
          <a:bodyPr/>
          <a:lstStyle>
            <a:lvl2pPr>
              <a:buClr>
                <a:schemeClr val="accent3"/>
              </a:buClr>
              <a:defRPr/>
            </a:lvl2pPr>
            <a:lvl3pPr>
              <a:buClr>
                <a:schemeClr val="accent3"/>
              </a:buClr>
              <a:defRPr/>
            </a:lvl3pPr>
            <a:lvl4pPr marL="1600200" indent="-228600">
              <a:buClr>
                <a:schemeClr val="accent3"/>
              </a:buClr>
              <a:buFont typeface="Arial" panose="020B0604020202020204" pitchFamily="34" charset="0"/>
              <a:buChar char="-"/>
              <a:defRPr sz="1400">
                <a:latin typeface="Arial" panose="020B0604020202020204" pitchFamily="34" charset="0"/>
                <a:cs typeface="Arial" panose="020B0604020202020204" pitchFamily="34" charset="0"/>
              </a:defRPr>
            </a:lvl4pPr>
            <a:lvl5pPr>
              <a:buClr>
                <a:schemeClr val="accent3"/>
              </a:buCl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a:xfrm>
            <a:off x="10483702" y="6262066"/>
            <a:ext cx="1708298" cy="595934"/>
          </a:xfrm>
          <a:prstGeom prst="rect">
            <a:avLst/>
          </a:prstGeom>
          <a:ln w="12700">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dirty="0">
              <a:solidFill>
                <a:srgbClr val="707070"/>
              </a:solidFill>
            </a:endParaRPr>
          </a:p>
        </p:txBody>
      </p:sp>
      <p:sp>
        <p:nvSpPr>
          <p:cNvPr id="12" name="Round Single Corner Rectangle 11"/>
          <p:cNvSpPr/>
          <p:nvPr userDrawn="1"/>
        </p:nvSpPr>
        <p:spPr>
          <a:xfrm>
            <a:off x="0" y="6364288"/>
            <a:ext cx="11583988" cy="504825"/>
          </a:xfrm>
          <a:prstGeom prst="round1Rect">
            <a:avLst>
              <a:gd name="adj" fmla="val 50000"/>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13" name="Text Placeholder 9"/>
          <p:cNvSpPr>
            <a:spLocks noGrp="1"/>
          </p:cNvSpPr>
          <p:nvPr>
            <p:ph type="body" sz="quarter" idx="15"/>
          </p:nvPr>
        </p:nvSpPr>
        <p:spPr>
          <a:xfrm>
            <a:off x="315384" y="6384610"/>
            <a:ext cx="11063816" cy="457200"/>
          </a:xfrm>
          <a:prstGeom prst="rect">
            <a:avLst/>
          </a:prstGeom>
        </p:spPr>
        <p:txBody>
          <a:bodyPr/>
          <a:lstStyle>
            <a:lvl1pPr marL="0" indent="0" algn="r">
              <a:buNone/>
              <a:defRPr sz="2400" b="1">
                <a:solidFill>
                  <a:schemeClr val="bg1"/>
                </a:solidFill>
              </a:defRPr>
            </a:lvl1pPr>
          </a:lstStyle>
          <a:p>
            <a:pPr lvl="0"/>
            <a:r>
              <a:rPr lang="en-US" dirty="0"/>
              <a:t>Click to edit Master text styles</a:t>
            </a:r>
          </a:p>
        </p:txBody>
      </p:sp>
      <p:sp>
        <p:nvSpPr>
          <p:cNvPr id="15" name="Rectangle 23"/>
          <p:cNvSpPr>
            <a:spLocks noChangeArrowheads="1"/>
          </p:cNvSpPr>
          <p:nvPr userDrawn="1"/>
        </p:nvSpPr>
        <p:spPr bwMode="auto">
          <a:xfrm>
            <a:off x="4342956" y="6162039"/>
            <a:ext cx="3506088" cy="200055"/>
          </a:xfrm>
          <a:prstGeom prst="rect">
            <a:avLst/>
          </a:prstGeom>
          <a:noFill/>
          <a:ln>
            <a:noFill/>
          </a:ln>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700" dirty="0">
                <a:solidFill>
                  <a:srgbClr val="FFFFFF">
                    <a:lumMod val="50000"/>
                  </a:srgbClr>
                </a:solidFill>
                <a:cs typeface="Arial" panose="020B0604020202020204" pitchFamily="34" charset="0"/>
              </a:rPr>
              <a:t>Honeywell Confidential - © 2017 by Honeywell International Inc. All rights reserved.</a:t>
            </a:r>
          </a:p>
        </p:txBody>
      </p:sp>
    </p:spTree>
    <p:extLst>
      <p:ext uri="{BB962C8B-B14F-4D97-AF65-F5344CB8AC3E}">
        <p14:creationId xmlns:p14="http://schemas.microsoft.com/office/powerpoint/2010/main" val="18694223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Simple Text with Takeaway">
    <p:spTree>
      <p:nvGrpSpPr>
        <p:cNvPr id="1" name=""/>
        <p:cNvGrpSpPr/>
        <p:nvPr/>
      </p:nvGrpSpPr>
      <p:grpSpPr>
        <a:xfrm>
          <a:off x="0" y="0"/>
          <a:ext cx="0" cy="0"/>
          <a:chOff x="0" y="0"/>
          <a:chExt cx="0" cy="0"/>
        </a:xfrm>
      </p:grpSpPr>
      <p:sp>
        <p:nvSpPr>
          <p:cNvPr id="16" name="Title 1"/>
          <p:cNvSpPr>
            <a:spLocks noGrp="1"/>
          </p:cNvSpPr>
          <p:nvPr>
            <p:ph type="title"/>
          </p:nvPr>
        </p:nvSpPr>
        <p:spPr>
          <a:xfrm>
            <a:off x="709621" y="364015"/>
            <a:ext cx="10491779" cy="511862"/>
          </a:xfrm>
        </p:spPr>
        <p:txBody>
          <a:bodyPr/>
          <a:lstStyle/>
          <a:p>
            <a:r>
              <a:rPr lang="en-US"/>
              <a:t>Click to edit Master title style</a:t>
            </a:r>
            <a:endParaRPr lang="en-US" dirty="0"/>
          </a:p>
        </p:txBody>
      </p:sp>
      <p:sp>
        <p:nvSpPr>
          <p:cNvPr id="7" name="Slide Number Placeholder 5"/>
          <p:cNvSpPr>
            <a:spLocks noGrp="1"/>
          </p:cNvSpPr>
          <p:nvPr>
            <p:ph type="sldNum" sz="quarter" idx="16"/>
          </p:nvPr>
        </p:nvSpPr>
        <p:spPr/>
        <p:txBody>
          <a:bodyPr/>
          <a:lstStyle>
            <a:lvl1pPr algn="l">
              <a:defRPr sz="1000" b="1" i="0">
                <a:solidFill>
                  <a:schemeClr val="bg1"/>
                </a:solidFill>
                <a:latin typeface="+mn-lt"/>
                <a:cs typeface="HelveticaNeue MediumCond"/>
              </a:defRPr>
            </a:lvl1pPr>
          </a:lstStyle>
          <a:p>
            <a:pPr>
              <a:defRPr/>
            </a:pPr>
            <a:fld id="{EDB926B2-095E-4571-A4EA-B3D2263F082D}" type="slidenum">
              <a:rPr lang="en-US">
                <a:solidFill>
                  <a:srgbClr val="FFFFFF"/>
                </a:solidFill>
              </a:rPr>
              <a:pPr>
                <a:defRPr/>
              </a:pPr>
              <a:t>‹#›</a:t>
            </a:fld>
            <a:endParaRPr lang="en-US" dirty="0">
              <a:solidFill>
                <a:srgbClr val="FFFFFF"/>
              </a:solidFill>
            </a:endParaRPr>
          </a:p>
        </p:txBody>
      </p:sp>
      <p:sp>
        <p:nvSpPr>
          <p:cNvPr id="8" name="Rectangle 7"/>
          <p:cNvSpPr/>
          <p:nvPr userDrawn="1"/>
        </p:nvSpPr>
        <p:spPr>
          <a:xfrm>
            <a:off x="10483702" y="6262066"/>
            <a:ext cx="1708298" cy="595934"/>
          </a:xfrm>
          <a:prstGeom prst="rect">
            <a:avLst/>
          </a:prstGeom>
          <a:ln w="12700">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dirty="0">
              <a:solidFill>
                <a:srgbClr val="707070"/>
              </a:solidFill>
            </a:endParaRPr>
          </a:p>
        </p:txBody>
      </p:sp>
      <p:sp>
        <p:nvSpPr>
          <p:cNvPr id="10" name="Round Single Corner Rectangle 9"/>
          <p:cNvSpPr/>
          <p:nvPr userDrawn="1"/>
        </p:nvSpPr>
        <p:spPr>
          <a:xfrm>
            <a:off x="0" y="6364288"/>
            <a:ext cx="11583988" cy="504825"/>
          </a:xfrm>
          <a:prstGeom prst="round1Rect">
            <a:avLst>
              <a:gd name="adj" fmla="val 50000"/>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11" name="Text Placeholder 9"/>
          <p:cNvSpPr>
            <a:spLocks noGrp="1"/>
          </p:cNvSpPr>
          <p:nvPr>
            <p:ph type="body" sz="quarter" idx="15"/>
          </p:nvPr>
        </p:nvSpPr>
        <p:spPr>
          <a:xfrm>
            <a:off x="315384" y="6384610"/>
            <a:ext cx="11063816" cy="457200"/>
          </a:xfrm>
          <a:prstGeom prst="rect">
            <a:avLst/>
          </a:prstGeom>
        </p:spPr>
        <p:txBody>
          <a:bodyPr/>
          <a:lstStyle>
            <a:lvl1pPr marL="0" indent="0" algn="r">
              <a:buNone/>
              <a:defRPr sz="2400" b="1">
                <a:solidFill>
                  <a:schemeClr val="bg1"/>
                </a:solidFill>
              </a:defRPr>
            </a:lvl1pPr>
          </a:lstStyle>
          <a:p>
            <a:pPr lvl="0"/>
            <a:r>
              <a:rPr lang="en-US" dirty="0"/>
              <a:t>Click to edit Master text styles</a:t>
            </a:r>
          </a:p>
        </p:txBody>
      </p:sp>
      <p:sp>
        <p:nvSpPr>
          <p:cNvPr id="12" name="Rectangle 23"/>
          <p:cNvSpPr>
            <a:spLocks noChangeArrowheads="1"/>
          </p:cNvSpPr>
          <p:nvPr userDrawn="1"/>
        </p:nvSpPr>
        <p:spPr bwMode="auto">
          <a:xfrm>
            <a:off x="4342956" y="6162039"/>
            <a:ext cx="3506088" cy="200055"/>
          </a:xfrm>
          <a:prstGeom prst="rect">
            <a:avLst/>
          </a:prstGeom>
          <a:noFill/>
          <a:ln>
            <a:noFill/>
          </a:ln>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700" dirty="0">
                <a:solidFill>
                  <a:srgbClr val="FFFFFF">
                    <a:lumMod val="50000"/>
                  </a:srgbClr>
                </a:solidFill>
                <a:cs typeface="Arial" panose="020B0604020202020204" pitchFamily="34" charset="0"/>
              </a:rPr>
              <a:t>Honeywell Confidential - © 2017 by Honeywell International Inc. All rights reserved.</a:t>
            </a:r>
          </a:p>
        </p:txBody>
      </p:sp>
    </p:spTree>
    <p:extLst>
      <p:ext uri="{BB962C8B-B14F-4D97-AF65-F5344CB8AC3E}">
        <p14:creationId xmlns:p14="http://schemas.microsoft.com/office/powerpoint/2010/main" val="38181902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imple Text">
    <p:spTree>
      <p:nvGrpSpPr>
        <p:cNvPr id="1" name=""/>
        <p:cNvGrpSpPr/>
        <p:nvPr/>
      </p:nvGrpSpPr>
      <p:grpSpPr>
        <a:xfrm>
          <a:off x="0" y="0"/>
          <a:ext cx="0" cy="0"/>
          <a:chOff x="0" y="0"/>
          <a:chExt cx="0" cy="0"/>
        </a:xfrm>
      </p:grpSpPr>
      <p:sp>
        <p:nvSpPr>
          <p:cNvPr id="6" name="Title 1"/>
          <p:cNvSpPr>
            <a:spLocks noGrp="1"/>
          </p:cNvSpPr>
          <p:nvPr>
            <p:ph type="title"/>
          </p:nvPr>
        </p:nvSpPr>
        <p:spPr>
          <a:xfrm>
            <a:off x="714568" y="357810"/>
            <a:ext cx="10507948" cy="498610"/>
          </a:xfrm>
        </p:spPr>
        <p:txBody>
          <a:bodyPr/>
          <a:lstStyle>
            <a:lvl1pPr>
              <a:defRPr baseline="0">
                <a:solidFill>
                  <a:schemeClr val="tx1"/>
                </a:solidFill>
              </a:defRPr>
            </a:lvl1pPr>
          </a:lstStyle>
          <a:p>
            <a:r>
              <a:rPr lang="en-US"/>
              <a:t>Click to edit Master title style</a:t>
            </a:r>
            <a:endParaRPr lang="en-US" dirty="0"/>
          </a:p>
        </p:txBody>
      </p:sp>
      <p:sp>
        <p:nvSpPr>
          <p:cNvPr id="5" name="Content Placeholder 4"/>
          <p:cNvSpPr>
            <a:spLocks noGrp="1"/>
          </p:cNvSpPr>
          <p:nvPr>
            <p:ph sz="quarter" idx="12"/>
          </p:nvPr>
        </p:nvSpPr>
        <p:spPr>
          <a:xfrm>
            <a:off x="714568" y="1005840"/>
            <a:ext cx="10507947" cy="5308600"/>
          </a:xfrm>
          <a:prstGeom prst="rect">
            <a:avLst/>
          </a:prstGeom>
        </p:spPr>
        <p:txBody>
          <a:bodyPr/>
          <a:lstStyle>
            <a:lvl1pPr>
              <a:buClr>
                <a:schemeClr val="accent1"/>
              </a:buClr>
              <a:defRPr/>
            </a:lvl1pPr>
            <a:lvl2pPr>
              <a:buClr>
                <a:schemeClr val="accent3"/>
              </a:buClr>
              <a:defRPr/>
            </a:lvl2pPr>
            <a:lvl3pPr>
              <a:buClr>
                <a:schemeClr val="accent3"/>
              </a:buClr>
              <a:defRPr/>
            </a:lvl3pPr>
            <a:lvl4pPr marL="1600200" indent="-228600">
              <a:buClr>
                <a:schemeClr val="accent3"/>
              </a:buClr>
              <a:buFont typeface="Arial" panose="020B0604020202020204" pitchFamily="34" charset="0"/>
              <a:buChar char="-"/>
              <a:defRPr sz="1400">
                <a:latin typeface="Arial" panose="020B0604020202020204" pitchFamily="34" charset="0"/>
                <a:cs typeface="Arial" panose="020B0604020202020204" pitchFamily="34" charset="0"/>
              </a:defRPr>
            </a:lvl4pPr>
            <a:lvl5pPr>
              <a:buClr>
                <a:schemeClr val="accent3"/>
              </a:buCl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3"/>
          </p:nvPr>
        </p:nvSpPr>
        <p:spPr/>
        <p:txBody>
          <a:bodyPr/>
          <a:lstStyle>
            <a:lvl1pPr>
              <a:defRPr/>
            </a:lvl1pPr>
          </a:lstStyle>
          <a:p>
            <a:pPr>
              <a:defRPr/>
            </a:pPr>
            <a:fld id="{65C380C9-3062-4F1D-A521-BEC000498A55}" type="slidenum">
              <a:rPr lang="en-US">
                <a:solidFill>
                  <a:srgbClr val="FFFFFF"/>
                </a:solidFill>
              </a:rPr>
              <a:pPr>
                <a:defRPr/>
              </a:pPr>
              <a:t>‹#›</a:t>
            </a:fld>
            <a:endParaRPr lang="en-US" dirty="0">
              <a:solidFill>
                <a:srgbClr val="FFFFFF"/>
              </a:solidFill>
            </a:endParaRPr>
          </a:p>
        </p:txBody>
      </p:sp>
      <p:sp>
        <p:nvSpPr>
          <p:cNvPr id="2" name="Footer Placeholder 1"/>
          <p:cNvSpPr>
            <a:spLocks noGrp="1"/>
          </p:cNvSpPr>
          <p:nvPr>
            <p:ph type="ftr" sz="quarter" idx="14"/>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184801085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cxnSp>
        <p:nvCxnSpPr>
          <p:cNvPr id="5" name="Straight Connector 4"/>
          <p:cNvCxnSpPr/>
          <p:nvPr userDrawn="1"/>
        </p:nvCxnSpPr>
        <p:spPr bwMode="auto">
          <a:xfrm>
            <a:off x="6008688" y="996950"/>
            <a:ext cx="0" cy="5334000"/>
          </a:xfrm>
          <a:prstGeom prst="line">
            <a:avLst/>
          </a:prstGeom>
          <a:noFill/>
          <a:ln w="9525" cap="flat" cmpd="sng" algn="ctr">
            <a:solidFill>
              <a:schemeClr val="accent3"/>
            </a:solidFill>
            <a:prstDash val="solid"/>
            <a:round/>
            <a:headEnd type="none" w="med" len="med"/>
            <a:tailEnd type="none" w="med" len="med"/>
          </a:ln>
          <a:effectLst/>
          <a:extLst/>
        </p:spPr>
      </p:cxnSp>
      <p:sp>
        <p:nvSpPr>
          <p:cNvPr id="13" name="Title 1"/>
          <p:cNvSpPr>
            <a:spLocks noGrp="1"/>
          </p:cNvSpPr>
          <p:nvPr>
            <p:ph type="title"/>
          </p:nvPr>
        </p:nvSpPr>
        <p:spPr>
          <a:xfrm>
            <a:off x="714567" y="357810"/>
            <a:ext cx="10499918" cy="498610"/>
          </a:xfrm>
        </p:spPr>
        <p:txBody>
          <a:bodyPr/>
          <a:lstStyle/>
          <a:p>
            <a:r>
              <a:rPr lang="en-US"/>
              <a:t>Click to edit Master title style</a:t>
            </a:r>
            <a:endParaRPr lang="en-US" dirty="0"/>
          </a:p>
        </p:txBody>
      </p:sp>
      <p:sp>
        <p:nvSpPr>
          <p:cNvPr id="7" name="Content Placeholder 4"/>
          <p:cNvSpPr>
            <a:spLocks noGrp="1"/>
          </p:cNvSpPr>
          <p:nvPr>
            <p:ph sz="quarter" idx="12"/>
          </p:nvPr>
        </p:nvSpPr>
        <p:spPr>
          <a:xfrm>
            <a:off x="714793" y="1005840"/>
            <a:ext cx="5160304" cy="5308600"/>
          </a:xfrm>
          <a:prstGeom prst="rect">
            <a:avLst/>
          </a:prstGeom>
        </p:spPr>
        <p:txBody>
          <a:bodyPr/>
          <a:lstStyle>
            <a:lvl1pPr>
              <a:buClr>
                <a:schemeClr val="tx2"/>
              </a:buClr>
              <a:defRPr>
                <a:latin typeface="+mn-lt"/>
              </a:defRPr>
            </a:lvl1pPr>
            <a:lvl2pPr>
              <a:buClr>
                <a:schemeClr val="accent3"/>
              </a:buClr>
              <a:defRPr>
                <a:latin typeface="+mn-lt"/>
              </a:defRPr>
            </a:lvl2pPr>
            <a:lvl3pPr>
              <a:buClr>
                <a:schemeClr val="accent3"/>
              </a:buClr>
              <a:defRPr>
                <a:latin typeface="+mn-lt"/>
              </a:defRPr>
            </a:lvl3pPr>
            <a:lvl4pPr marL="1600200" indent="-228600">
              <a:buClr>
                <a:schemeClr val="accent3"/>
              </a:buClr>
              <a:buFont typeface="Arial" panose="020B0604020202020204" pitchFamily="34" charset="0"/>
              <a:buChar char="-"/>
              <a:defRPr sz="1400">
                <a:latin typeface="+mn-lt"/>
                <a:cs typeface="Arial" panose="020B0604020202020204" pitchFamily="34" charset="0"/>
              </a:defRPr>
            </a:lvl4pPr>
            <a:lvl5pPr>
              <a:buClr>
                <a:schemeClr val="accent3"/>
              </a:buClr>
              <a:defRPr sz="1400">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4"/>
          <p:cNvSpPr>
            <a:spLocks noGrp="1"/>
          </p:cNvSpPr>
          <p:nvPr>
            <p:ph sz="quarter" idx="15"/>
          </p:nvPr>
        </p:nvSpPr>
        <p:spPr>
          <a:xfrm>
            <a:off x="6150445" y="1005840"/>
            <a:ext cx="5064040" cy="5308600"/>
          </a:xfrm>
          <a:prstGeom prst="rect">
            <a:avLst/>
          </a:prstGeom>
        </p:spPr>
        <p:txBody>
          <a:bodyPr/>
          <a:lstStyle>
            <a:lvl1pPr>
              <a:defRPr>
                <a:latin typeface="+mn-lt"/>
              </a:defRPr>
            </a:lvl1pPr>
            <a:lvl2pPr>
              <a:defRPr>
                <a:latin typeface="+mn-lt"/>
              </a:defRPr>
            </a:lvl2pPr>
            <a:lvl3pPr>
              <a:defRPr>
                <a:latin typeface="+mn-lt"/>
              </a:defRPr>
            </a:lvl3pPr>
            <a:lvl4pPr marL="1600200" indent="-228600">
              <a:buClr>
                <a:schemeClr val="accent3"/>
              </a:buClr>
              <a:buFont typeface="Arial" panose="020B0604020202020204" pitchFamily="34" charset="0"/>
              <a:buChar char="-"/>
              <a:defRPr sz="1400">
                <a:latin typeface="+mn-lt"/>
                <a:cs typeface="Arial" panose="020B0604020202020204" pitchFamily="34" charset="0"/>
              </a:defRPr>
            </a:lvl4pPr>
            <a:lvl5pPr>
              <a:buClr>
                <a:schemeClr val="accent3"/>
              </a:buClr>
              <a:defRPr sz="1400">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6"/>
          </p:nvPr>
        </p:nvSpPr>
        <p:spPr/>
        <p:txBody>
          <a:bodyPr/>
          <a:lstStyle>
            <a:lvl1pPr>
              <a:defRPr/>
            </a:lvl1pPr>
          </a:lstStyle>
          <a:p>
            <a:pPr>
              <a:defRPr/>
            </a:pPr>
            <a:fld id="{F0121559-6FAE-4C9F-95D5-751370D9C50E}" type="slidenum">
              <a:rPr lang="en-US">
                <a:solidFill>
                  <a:srgbClr val="FFFFFF"/>
                </a:solidFill>
              </a:rPr>
              <a:pPr>
                <a:defRPr/>
              </a:pPr>
              <a:t>‹#›</a:t>
            </a:fld>
            <a:endParaRPr lang="en-US" dirty="0">
              <a:solidFill>
                <a:srgbClr val="FFFFFF"/>
              </a:solidFill>
            </a:endParaRPr>
          </a:p>
        </p:txBody>
      </p:sp>
      <p:sp>
        <p:nvSpPr>
          <p:cNvPr id="2" name="Footer Placeholder 1"/>
          <p:cNvSpPr>
            <a:spLocks noGrp="1"/>
          </p:cNvSpPr>
          <p:nvPr>
            <p:ph type="ftr" sz="quarter" idx="17"/>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40315161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Up Layout">
    <p:spTree>
      <p:nvGrpSpPr>
        <p:cNvPr id="1" name=""/>
        <p:cNvGrpSpPr/>
        <p:nvPr/>
      </p:nvGrpSpPr>
      <p:grpSpPr>
        <a:xfrm>
          <a:off x="0" y="0"/>
          <a:ext cx="0" cy="0"/>
          <a:chOff x="0" y="0"/>
          <a:chExt cx="0" cy="0"/>
        </a:xfrm>
      </p:grpSpPr>
      <p:cxnSp>
        <p:nvCxnSpPr>
          <p:cNvPr id="7" name="Straight Connector 6"/>
          <p:cNvCxnSpPr/>
          <p:nvPr userDrawn="1"/>
        </p:nvCxnSpPr>
        <p:spPr bwMode="auto">
          <a:xfrm flipH="1">
            <a:off x="714375" y="3709988"/>
            <a:ext cx="10531475" cy="0"/>
          </a:xfrm>
          <a:prstGeom prst="line">
            <a:avLst/>
          </a:prstGeom>
          <a:noFill/>
          <a:ln w="9525" cap="flat" cmpd="sng" algn="ctr">
            <a:solidFill>
              <a:schemeClr val="accent3"/>
            </a:solidFill>
            <a:prstDash val="solid"/>
            <a:round/>
            <a:headEnd type="none" w="med" len="med"/>
            <a:tailEnd type="none" w="med" len="med"/>
          </a:ln>
          <a:effectLst/>
          <a:extLst/>
        </p:spPr>
      </p:cxnSp>
      <p:cxnSp>
        <p:nvCxnSpPr>
          <p:cNvPr id="8" name="Straight Connector 7"/>
          <p:cNvCxnSpPr/>
          <p:nvPr userDrawn="1"/>
        </p:nvCxnSpPr>
        <p:spPr bwMode="auto">
          <a:xfrm>
            <a:off x="6008688" y="996950"/>
            <a:ext cx="0" cy="5334000"/>
          </a:xfrm>
          <a:prstGeom prst="line">
            <a:avLst/>
          </a:prstGeom>
          <a:noFill/>
          <a:ln w="9525" cap="flat" cmpd="sng" algn="ctr">
            <a:solidFill>
              <a:schemeClr val="accent3"/>
            </a:solidFill>
            <a:prstDash val="solid"/>
            <a:round/>
            <a:headEnd type="none" w="med" len="med"/>
            <a:tailEnd type="none" w="med" len="med"/>
          </a:ln>
          <a:effectLst/>
          <a:extLst/>
        </p:spPr>
      </p:cxnSp>
      <p:sp>
        <p:nvSpPr>
          <p:cNvPr id="9" name="TextBox 11"/>
          <p:cNvSpPr txBox="1">
            <a:spLocks noChangeArrowheads="1"/>
          </p:cNvSpPr>
          <p:nvPr userDrawn="1"/>
        </p:nvSpPr>
        <p:spPr bwMode="auto">
          <a:xfrm>
            <a:off x="1666875" y="6804025"/>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a:solidFill>
                <a:srgbClr val="000000"/>
              </a:solidFill>
            </a:endParaRPr>
          </a:p>
        </p:txBody>
      </p:sp>
      <p:sp>
        <p:nvSpPr>
          <p:cNvPr id="20" name="Title 1"/>
          <p:cNvSpPr>
            <a:spLocks noGrp="1"/>
          </p:cNvSpPr>
          <p:nvPr>
            <p:ph type="title"/>
          </p:nvPr>
        </p:nvSpPr>
        <p:spPr>
          <a:xfrm>
            <a:off x="714240" y="364798"/>
            <a:ext cx="10531033" cy="512064"/>
          </a:xfrm>
        </p:spPr>
        <p:txBody>
          <a:bodyPr/>
          <a:lstStyle/>
          <a:p>
            <a:r>
              <a:rPr lang="en-US"/>
              <a:t>Click to edit Master title style</a:t>
            </a:r>
            <a:endParaRPr lang="en-US" dirty="0"/>
          </a:p>
        </p:txBody>
      </p:sp>
      <p:sp>
        <p:nvSpPr>
          <p:cNvPr id="10" name="Content Placeholder 4"/>
          <p:cNvSpPr>
            <a:spLocks noGrp="1"/>
          </p:cNvSpPr>
          <p:nvPr>
            <p:ph sz="quarter" idx="12"/>
          </p:nvPr>
        </p:nvSpPr>
        <p:spPr>
          <a:xfrm>
            <a:off x="714240" y="1005841"/>
            <a:ext cx="5172338" cy="2624429"/>
          </a:xfrm>
          <a:prstGeom prst="rect">
            <a:avLst/>
          </a:prstGeom>
        </p:spPr>
        <p:txBody>
          <a:bodyPr/>
          <a:lstStyle>
            <a:lvl1pPr>
              <a:defRPr>
                <a:latin typeface="+mn-lt"/>
              </a:defRPr>
            </a:lvl1pPr>
            <a:lvl2pPr>
              <a:buClr>
                <a:schemeClr val="accent3"/>
              </a:buClr>
              <a:defRPr>
                <a:latin typeface="+mn-lt"/>
              </a:defRPr>
            </a:lvl2pPr>
            <a:lvl3pPr>
              <a:buClr>
                <a:schemeClr val="accent3"/>
              </a:buClr>
              <a:defRPr>
                <a:latin typeface="+mn-lt"/>
              </a:defRPr>
            </a:lvl3pPr>
            <a:lvl4pPr marL="1600200" indent="-228600">
              <a:buClr>
                <a:schemeClr val="accent3"/>
              </a:buClr>
              <a:buFont typeface="Arial" panose="020B0604020202020204" pitchFamily="34" charset="0"/>
              <a:buChar char="-"/>
              <a:defRPr sz="1400">
                <a:latin typeface="+mn-lt"/>
                <a:cs typeface="Arial" panose="020B0604020202020204" pitchFamily="34" charset="0"/>
              </a:defRPr>
            </a:lvl4pPr>
            <a:lvl5pPr>
              <a:buClr>
                <a:schemeClr val="accent3"/>
              </a:buClr>
              <a:defRPr sz="1400">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4"/>
          <p:cNvSpPr>
            <a:spLocks noGrp="1"/>
          </p:cNvSpPr>
          <p:nvPr>
            <p:ph sz="quarter" idx="15"/>
          </p:nvPr>
        </p:nvSpPr>
        <p:spPr>
          <a:xfrm>
            <a:off x="6134782" y="1005841"/>
            <a:ext cx="5110491" cy="2624429"/>
          </a:xfrm>
          <a:prstGeom prst="rect">
            <a:avLst/>
          </a:prstGeom>
        </p:spPr>
        <p:txBody>
          <a:bodyPr/>
          <a:lstStyle>
            <a:lvl1pPr>
              <a:defRPr>
                <a:latin typeface="+mn-lt"/>
              </a:defRPr>
            </a:lvl1pPr>
            <a:lvl2pPr>
              <a:buClr>
                <a:schemeClr val="accent3"/>
              </a:buClr>
              <a:defRPr>
                <a:latin typeface="+mn-lt"/>
              </a:defRPr>
            </a:lvl2pPr>
            <a:lvl3pPr>
              <a:buClr>
                <a:schemeClr val="accent3"/>
              </a:buClr>
              <a:defRPr>
                <a:latin typeface="+mn-lt"/>
              </a:defRPr>
            </a:lvl3pPr>
            <a:lvl4pPr marL="1600200" indent="-228600">
              <a:buClr>
                <a:schemeClr val="accent3"/>
              </a:buClr>
              <a:buFont typeface="Arial" panose="020B0604020202020204" pitchFamily="34" charset="0"/>
              <a:buChar char="-"/>
              <a:defRPr sz="1400">
                <a:latin typeface="+mn-lt"/>
                <a:cs typeface="Arial" panose="020B0604020202020204" pitchFamily="34" charset="0"/>
              </a:defRPr>
            </a:lvl4pPr>
            <a:lvl5pPr>
              <a:buClr>
                <a:schemeClr val="accent3"/>
              </a:buClr>
              <a:defRPr sz="1400">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4"/>
          <p:cNvSpPr>
            <a:spLocks noGrp="1"/>
          </p:cNvSpPr>
          <p:nvPr>
            <p:ph sz="quarter" idx="22"/>
          </p:nvPr>
        </p:nvSpPr>
        <p:spPr>
          <a:xfrm>
            <a:off x="714240" y="3796577"/>
            <a:ext cx="5172338" cy="2534249"/>
          </a:xfrm>
          <a:prstGeom prst="rect">
            <a:avLst/>
          </a:prstGeom>
        </p:spPr>
        <p:txBody>
          <a:bodyPr/>
          <a:lstStyle>
            <a:lvl1pPr>
              <a:defRPr>
                <a:latin typeface="+mn-lt"/>
              </a:defRPr>
            </a:lvl1pPr>
            <a:lvl2pPr>
              <a:buClr>
                <a:schemeClr val="accent3"/>
              </a:buClr>
              <a:defRPr>
                <a:latin typeface="+mn-lt"/>
              </a:defRPr>
            </a:lvl2pPr>
            <a:lvl3pPr>
              <a:buClr>
                <a:schemeClr val="accent3"/>
              </a:buClr>
              <a:defRPr>
                <a:latin typeface="+mn-lt"/>
              </a:defRPr>
            </a:lvl3pPr>
            <a:lvl4pPr marL="1600200" indent="-228600">
              <a:buClr>
                <a:schemeClr val="accent3"/>
              </a:buClr>
              <a:buFont typeface="Arial" panose="020B0604020202020204" pitchFamily="34" charset="0"/>
              <a:buChar char="-"/>
              <a:defRPr sz="1400">
                <a:latin typeface="+mn-lt"/>
                <a:cs typeface="Arial" panose="020B0604020202020204" pitchFamily="34" charset="0"/>
              </a:defRPr>
            </a:lvl4pPr>
            <a:lvl5pPr>
              <a:buClr>
                <a:schemeClr val="accent3"/>
              </a:buClr>
              <a:defRPr sz="1400">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4"/>
          <p:cNvSpPr>
            <a:spLocks noGrp="1"/>
          </p:cNvSpPr>
          <p:nvPr>
            <p:ph sz="quarter" idx="23"/>
          </p:nvPr>
        </p:nvSpPr>
        <p:spPr>
          <a:xfrm>
            <a:off x="6134782" y="3796577"/>
            <a:ext cx="5110491" cy="2534249"/>
          </a:xfrm>
          <a:prstGeom prst="rect">
            <a:avLst/>
          </a:prstGeom>
        </p:spPr>
        <p:txBody>
          <a:bodyPr/>
          <a:lstStyle>
            <a:lvl1pPr>
              <a:defRPr>
                <a:latin typeface="+mn-lt"/>
              </a:defRPr>
            </a:lvl1pPr>
            <a:lvl2pPr>
              <a:buClr>
                <a:schemeClr val="accent3"/>
              </a:buClr>
              <a:defRPr>
                <a:latin typeface="+mn-lt"/>
              </a:defRPr>
            </a:lvl2pPr>
            <a:lvl3pPr>
              <a:buClr>
                <a:schemeClr val="accent3"/>
              </a:buClr>
              <a:defRPr>
                <a:latin typeface="+mn-lt"/>
              </a:defRPr>
            </a:lvl3pPr>
            <a:lvl4pPr marL="1600200" indent="-228600">
              <a:buClr>
                <a:schemeClr val="accent3"/>
              </a:buClr>
              <a:buFont typeface="Arial" panose="020B0604020202020204" pitchFamily="34" charset="0"/>
              <a:buChar char="-"/>
              <a:defRPr sz="1400">
                <a:latin typeface="+mn-lt"/>
                <a:cs typeface="Arial" panose="020B0604020202020204" pitchFamily="34" charset="0"/>
              </a:defRPr>
            </a:lvl4pPr>
            <a:lvl5pPr>
              <a:buClr>
                <a:schemeClr val="accent3"/>
              </a:buClr>
              <a:defRPr sz="1400">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Number Placeholder 5"/>
          <p:cNvSpPr>
            <a:spLocks noGrp="1"/>
          </p:cNvSpPr>
          <p:nvPr>
            <p:ph type="sldNum" sz="quarter" idx="24"/>
          </p:nvPr>
        </p:nvSpPr>
        <p:spPr/>
        <p:txBody>
          <a:bodyPr/>
          <a:lstStyle>
            <a:lvl1pPr algn="l">
              <a:defRPr sz="1100" b="1" i="0">
                <a:solidFill>
                  <a:schemeClr val="bg1"/>
                </a:solidFill>
                <a:latin typeface="+mn-lt"/>
                <a:cs typeface="HelveticaNeue MediumCond"/>
              </a:defRPr>
            </a:lvl1pPr>
          </a:lstStyle>
          <a:p>
            <a:pPr>
              <a:defRPr/>
            </a:pPr>
            <a:fld id="{7A6399F0-1CB9-4AF2-8492-04A4C562147A}" type="slidenum">
              <a:rPr lang="en-US">
                <a:solidFill>
                  <a:srgbClr val="FFFFFF"/>
                </a:solidFill>
              </a:rPr>
              <a:pPr>
                <a:defRPr/>
              </a:pPr>
              <a:t>‹#›</a:t>
            </a:fld>
            <a:endParaRPr lang="en-US" dirty="0">
              <a:solidFill>
                <a:srgbClr val="FFFFFF"/>
              </a:solidFill>
            </a:endParaRPr>
          </a:p>
        </p:txBody>
      </p:sp>
      <p:sp>
        <p:nvSpPr>
          <p:cNvPr id="2" name="Footer Placeholder 1"/>
          <p:cNvSpPr>
            <a:spLocks noGrp="1"/>
          </p:cNvSpPr>
          <p:nvPr>
            <p:ph type="ftr" sz="quarter" idx="25"/>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33894778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Open Layout">
    <p:spTree>
      <p:nvGrpSpPr>
        <p:cNvPr id="1" name=""/>
        <p:cNvGrpSpPr/>
        <p:nvPr/>
      </p:nvGrpSpPr>
      <p:grpSpPr>
        <a:xfrm>
          <a:off x="0" y="0"/>
          <a:ext cx="0" cy="0"/>
          <a:chOff x="0" y="0"/>
          <a:chExt cx="0" cy="0"/>
        </a:xfrm>
      </p:grpSpPr>
      <p:sp>
        <p:nvSpPr>
          <p:cNvPr id="2" name="Title 1"/>
          <p:cNvSpPr>
            <a:spLocks noGrp="1"/>
          </p:cNvSpPr>
          <p:nvPr>
            <p:ph type="title"/>
          </p:nvPr>
        </p:nvSpPr>
        <p:spPr>
          <a:xfrm>
            <a:off x="714240" y="357189"/>
            <a:ext cx="10523336" cy="498475"/>
          </a:xfrm>
        </p:spPr>
        <p:txBody>
          <a:bodyPr/>
          <a:lstStyle/>
          <a:p>
            <a:r>
              <a:rPr lang="en-US"/>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521D1E3F-96BE-4EC6-B772-60D92C1E53EA}" type="slidenum">
              <a:rPr lang="en-US">
                <a:solidFill>
                  <a:srgbClr val="FFFFFF"/>
                </a:solidFill>
              </a:rPr>
              <a:pPr>
                <a:defRPr/>
              </a:pPr>
              <a:t>‹#›</a:t>
            </a:fld>
            <a:endParaRPr lang="en-US" dirty="0">
              <a:solidFill>
                <a:srgbClr val="FFFFFF"/>
              </a:solidFill>
            </a:endParaRPr>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37557094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2" name="Title 1"/>
          <p:cNvSpPr>
            <a:spLocks noGrp="1"/>
          </p:cNvSpPr>
          <p:nvPr>
            <p:ph type="title"/>
          </p:nvPr>
        </p:nvSpPr>
        <p:spPr>
          <a:xfrm>
            <a:off x="0" y="2119726"/>
            <a:ext cx="12192000" cy="498475"/>
          </a:xfrm>
        </p:spPr>
        <p:txBody>
          <a:bodyPr/>
          <a:lstStyle>
            <a:lvl1pPr algn="ctr">
              <a:defRPr/>
            </a:lvl1p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E7709538-BB9A-4E8C-A50F-1F4EB6EDDBD2}" type="slidenum">
              <a:rPr lang="en-US">
                <a:solidFill>
                  <a:srgbClr val="FFFFFF"/>
                </a:solidFill>
              </a:rPr>
              <a:pPr>
                <a:defRPr/>
              </a:pPr>
              <a:t>‹#›</a:t>
            </a:fld>
            <a:endParaRPr lang="en-US" dirty="0">
              <a:solidFill>
                <a:srgbClr val="FFFFFF"/>
              </a:solidFill>
            </a:endParaRPr>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32531733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11645901" y="28575"/>
            <a:ext cx="675217" cy="504825"/>
          </a:xfrm>
          <a:prstGeom prst="rect">
            <a:avLst/>
          </a:prstGeom>
        </p:spPr>
        <p:txBody>
          <a:bodyPr vert="horz" lIns="91440" tIns="45720" rIns="91440" bIns="45720" rtlCol="0" anchor="ctr"/>
          <a:lstStyle>
            <a:lvl1pPr algn="l" eaLnBrk="1" fontAlgn="auto" hangingPunct="1">
              <a:spcBef>
                <a:spcPts val="0"/>
              </a:spcBef>
              <a:spcAft>
                <a:spcPts val="0"/>
              </a:spcAft>
              <a:defRPr sz="1100" b="1" i="0">
                <a:solidFill>
                  <a:schemeClr val="bg1"/>
                </a:solidFill>
                <a:latin typeface="HelveticaNeue MediumCond"/>
                <a:cs typeface="HelveticaNeue MediumCond"/>
              </a:defRPr>
            </a:lvl1pPr>
          </a:lstStyle>
          <a:p>
            <a:pPr>
              <a:defRPr/>
            </a:pPr>
            <a:fld id="{58E27D68-75D7-1046-B88F-55C44A5ED9A6}"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96822893"/>
      </p:ext>
    </p:extLst>
  </p:cSld>
  <p:clrMapOvr>
    <a:masterClrMapping/>
  </p:clrMapOvr>
  <p:transition>
    <p:wipe dir="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ea typeface="ヒラギノ角ゴ Pro W3" pitchFamily="1" charset="-128"/>
                <a:cs typeface="+mn-cs"/>
              </a:defRPr>
            </a:lvl1pPr>
          </a:lstStyle>
          <a:p>
            <a:pPr>
              <a:defRPr/>
            </a:pPr>
            <a:fld id="{5CCFD0F8-9A19-448B-A882-179204E6082D}" type="datetimeFigureOut">
              <a:rPr lang="en-US">
                <a:solidFill>
                  <a:srgbClr val="000000"/>
                </a:solidFill>
              </a:rPr>
              <a:pPr>
                <a:defRPr/>
              </a:pPr>
              <a:t>1/15/2019</a:t>
            </a:fld>
            <a:endParaRPr lang="en-US">
              <a:solidFill>
                <a:srgbClr val="000000"/>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ea typeface="ヒラギノ角ゴ Pro W3" pitchFamily="1" charset="-128"/>
                <a:cs typeface="+mn-cs"/>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7BF7AA7D-510B-46A0-9BD6-749BA7D3434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2062903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imple Text">
    <p:spTree>
      <p:nvGrpSpPr>
        <p:cNvPr id="1" name=""/>
        <p:cNvGrpSpPr/>
        <p:nvPr/>
      </p:nvGrpSpPr>
      <p:grpSpPr>
        <a:xfrm>
          <a:off x="0" y="0"/>
          <a:ext cx="0" cy="0"/>
          <a:chOff x="0" y="0"/>
          <a:chExt cx="0" cy="0"/>
        </a:xfrm>
      </p:grpSpPr>
      <p:sp>
        <p:nvSpPr>
          <p:cNvPr id="6" name="Title 1"/>
          <p:cNvSpPr>
            <a:spLocks noGrp="1"/>
          </p:cNvSpPr>
          <p:nvPr>
            <p:ph type="title"/>
          </p:nvPr>
        </p:nvSpPr>
        <p:spPr>
          <a:xfrm>
            <a:off x="714568" y="357810"/>
            <a:ext cx="10507948" cy="498610"/>
          </a:xfrm>
        </p:spPr>
        <p:txBody>
          <a:bodyPr/>
          <a:lstStyle>
            <a:lvl1pPr>
              <a:defRPr baseline="0">
                <a:solidFill>
                  <a:schemeClr val="tx1"/>
                </a:solidFill>
              </a:defRPr>
            </a:lvl1pPr>
          </a:lstStyle>
          <a:p>
            <a:r>
              <a:rPr lang="en-US"/>
              <a:t>Click to edit Master title style</a:t>
            </a:r>
            <a:endParaRPr lang="en-US" dirty="0"/>
          </a:p>
        </p:txBody>
      </p:sp>
      <p:sp>
        <p:nvSpPr>
          <p:cNvPr id="5" name="Content Placeholder 4"/>
          <p:cNvSpPr>
            <a:spLocks noGrp="1"/>
          </p:cNvSpPr>
          <p:nvPr>
            <p:ph sz="quarter" idx="12"/>
          </p:nvPr>
        </p:nvSpPr>
        <p:spPr>
          <a:xfrm>
            <a:off x="714568" y="1005840"/>
            <a:ext cx="10507947" cy="5308600"/>
          </a:xfrm>
          <a:prstGeom prst="rect">
            <a:avLst/>
          </a:prstGeom>
        </p:spPr>
        <p:txBody>
          <a:bodyPr/>
          <a:lstStyle>
            <a:lvl1pPr>
              <a:buClr>
                <a:schemeClr val="accent1"/>
              </a:buClr>
              <a:defRPr/>
            </a:lvl1pPr>
            <a:lvl2pPr>
              <a:buClr>
                <a:schemeClr val="accent3"/>
              </a:buClr>
              <a:defRPr/>
            </a:lvl2pPr>
            <a:lvl3pPr>
              <a:buClr>
                <a:schemeClr val="accent3"/>
              </a:buClr>
              <a:defRPr/>
            </a:lvl3pPr>
            <a:lvl4pPr marL="1600200" indent="-228600">
              <a:buClr>
                <a:schemeClr val="accent3"/>
              </a:buClr>
              <a:buFont typeface="Arial" panose="020B0604020202020204" pitchFamily="34" charset="0"/>
              <a:buChar char="-"/>
              <a:defRPr sz="1400">
                <a:latin typeface="Arial" panose="020B0604020202020204" pitchFamily="34" charset="0"/>
                <a:cs typeface="Arial" panose="020B0604020202020204" pitchFamily="34" charset="0"/>
              </a:defRPr>
            </a:lvl4pPr>
            <a:lvl5pPr>
              <a:buClr>
                <a:schemeClr val="accent3"/>
              </a:buCl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3"/>
          </p:nvPr>
        </p:nvSpPr>
        <p:spPr/>
        <p:txBody>
          <a:bodyPr/>
          <a:lstStyle>
            <a:lvl1pPr defTabSz="914400">
              <a:defRPr/>
            </a:lvl1pPr>
          </a:lstStyle>
          <a:p>
            <a:pPr>
              <a:defRPr/>
            </a:pPr>
            <a:fld id="{95A8179C-6D25-4A93-97E1-18AB35E7A9FF}" type="slidenum">
              <a:rPr lang="en-US"/>
              <a:pPr>
                <a:defRPr/>
              </a:pPr>
              <a:t>‹#›</a:t>
            </a:fld>
            <a:endParaRPr lang="en-US" dirty="0"/>
          </a:p>
        </p:txBody>
      </p:sp>
    </p:spTree>
    <p:extLst>
      <p:ext uri="{BB962C8B-B14F-4D97-AF65-F5344CB8AC3E}">
        <p14:creationId xmlns:p14="http://schemas.microsoft.com/office/powerpoint/2010/main" val="3675953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ngle-Image Cover">
    <p:spTree>
      <p:nvGrpSpPr>
        <p:cNvPr id="1" name=""/>
        <p:cNvGrpSpPr/>
        <p:nvPr/>
      </p:nvGrpSpPr>
      <p:grpSpPr>
        <a:xfrm>
          <a:off x="0" y="0"/>
          <a:ext cx="0" cy="0"/>
          <a:chOff x="0" y="0"/>
          <a:chExt cx="0" cy="0"/>
        </a:xfrm>
      </p:grpSpPr>
      <p:cxnSp>
        <p:nvCxnSpPr>
          <p:cNvPr id="6" name="Straight Connector 5"/>
          <p:cNvCxnSpPr/>
          <p:nvPr userDrawn="1"/>
        </p:nvCxnSpPr>
        <p:spPr>
          <a:xfrm>
            <a:off x="2852738" y="5959475"/>
            <a:ext cx="0" cy="492125"/>
          </a:xfrm>
          <a:prstGeom prst="line">
            <a:avLst/>
          </a:prstGeom>
          <a:ln w="9525"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2851150" y="5959475"/>
            <a:ext cx="0" cy="492125"/>
          </a:xfrm>
          <a:prstGeom prst="line">
            <a:avLst/>
          </a:prstGeom>
          <a:ln w="9525" cmpd="sng">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8" name="Text Placeholder 19"/>
          <p:cNvSpPr>
            <a:spLocks noGrp="1"/>
          </p:cNvSpPr>
          <p:nvPr>
            <p:ph type="body" sz="quarter" idx="13"/>
          </p:nvPr>
        </p:nvSpPr>
        <p:spPr>
          <a:xfrm>
            <a:off x="2864782" y="6222292"/>
            <a:ext cx="6617885" cy="254118"/>
          </a:xfrm>
          <a:prstGeom prst="rect">
            <a:avLst/>
          </a:prstGeom>
        </p:spPr>
        <p:txBody>
          <a:bodyPr vert="horz" anchor="ctr"/>
          <a:lstStyle>
            <a:lvl1pPr>
              <a:defRPr sz="1600">
                <a:solidFill>
                  <a:schemeClr val="tx1">
                    <a:lumMod val="65000"/>
                    <a:lumOff val="35000"/>
                  </a:schemeClr>
                </a:solidFill>
                <a:latin typeface="Arial" pitchFamily="34" charset="0"/>
                <a:cs typeface="Arial" pitchFamily="34" charset="0"/>
              </a:defRPr>
            </a:lvl1pPr>
          </a:lstStyle>
          <a:p>
            <a:pPr lvl="0"/>
            <a:r>
              <a:rPr lang="en-US" dirty="0"/>
              <a:t>Click to edit Master text styles</a:t>
            </a:r>
          </a:p>
        </p:txBody>
      </p:sp>
      <p:sp>
        <p:nvSpPr>
          <p:cNvPr id="10" name="Text Placeholder 17"/>
          <p:cNvSpPr>
            <a:spLocks noGrp="1"/>
          </p:cNvSpPr>
          <p:nvPr>
            <p:ph type="body" sz="quarter" idx="12"/>
          </p:nvPr>
        </p:nvSpPr>
        <p:spPr>
          <a:xfrm>
            <a:off x="2864781" y="5960247"/>
            <a:ext cx="6617887" cy="249655"/>
          </a:xfrm>
          <a:prstGeom prst="rect">
            <a:avLst/>
          </a:prstGeom>
        </p:spPr>
        <p:txBody>
          <a:bodyPr vert="horz" anchor="ctr"/>
          <a:lstStyle>
            <a:lvl1pPr>
              <a:defRPr sz="2400" b="1" i="0" cap="all" baseline="0">
                <a:solidFill>
                  <a:schemeClr val="tx1"/>
                </a:solidFill>
                <a:latin typeface="Arial" pitchFamily="34" charset="0"/>
                <a:cs typeface="Arial" pitchFamily="34" charset="0"/>
              </a:defRPr>
            </a:lvl1pPr>
          </a:lstStyle>
          <a:p>
            <a:pPr lvl="0"/>
            <a:r>
              <a:rPr lang="en-US" dirty="0"/>
              <a:t>Click to edit Master text styles</a:t>
            </a:r>
          </a:p>
        </p:txBody>
      </p:sp>
      <p:sp>
        <p:nvSpPr>
          <p:cNvPr id="12" name="Content Placeholder 6"/>
          <p:cNvSpPr>
            <a:spLocks noGrp="1"/>
          </p:cNvSpPr>
          <p:nvPr>
            <p:ph sz="quarter" idx="10"/>
          </p:nvPr>
        </p:nvSpPr>
        <p:spPr>
          <a:xfrm>
            <a:off x="266700" y="5949950"/>
            <a:ext cx="2483273" cy="236792"/>
          </a:xfrm>
          <a:prstGeom prst="rect">
            <a:avLst/>
          </a:prstGeom>
        </p:spPr>
        <p:txBody>
          <a:bodyPr vert="horz" anchor="t"/>
          <a:lstStyle>
            <a:lvl1pPr algn="r">
              <a:defRPr sz="1400">
                <a:solidFill>
                  <a:schemeClr val="tx1">
                    <a:lumMod val="65000"/>
                    <a:lumOff val="35000"/>
                  </a:schemeClr>
                </a:solidFill>
                <a:latin typeface="Arial" pitchFamily="34" charset="0"/>
                <a:cs typeface="Arial" pitchFamily="34" charset="0"/>
              </a:defRPr>
            </a:lvl1pPr>
          </a:lstStyle>
          <a:p>
            <a:pPr lvl="0"/>
            <a:r>
              <a:rPr lang="en-US" dirty="0"/>
              <a:t>Click to edit Master text styles</a:t>
            </a:r>
          </a:p>
        </p:txBody>
      </p:sp>
      <p:sp>
        <p:nvSpPr>
          <p:cNvPr id="13" name="Text Placeholder 8"/>
          <p:cNvSpPr>
            <a:spLocks noGrp="1"/>
          </p:cNvSpPr>
          <p:nvPr>
            <p:ph type="body" sz="quarter" idx="11"/>
          </p:nvPr>
        </p:nvSpPr>
        <p:spPr>
          <a:xfrm>
            <a:off x="266699" y="6199311"/>
            <a:ext cx="2483275" cy="248524"/>
          </a:xfrm>
          <a:prstGeom prst="rect">
            <a:avLst/>
          </a:prstGeom>
        </p:spPr>
        <p:txBody>
          <a:bodyPr vert="horz"/>
          <a:lstStyle>
            <a:lvl1pPr algn="r">
              <a:defRPr sz="1400">
                <a:solidFill>
                  <a:schemeClr val="tx1">
                    <a:lumMod val="65000"/>
                    <a:lumOff val="35000"/>
                  </a:schemeClr>
                </a:solidFill>
                <a:latin typeface="Arial" pitchFamily="34" charset="0"/>
                <a:cs typeface="Arial" pitchFamily="34" charset="0"/>
              </a:defRPr>
            </a:lvl1pPr>
          </a:lstStyle>
          <a:p>
            <a:pPr lvl="0"/>
            <a:r>
              <a:rPr lang="en-US" dirty="0"/>
              <a:t>Click to edit Master text styles</a:t>
            </a:r>
          </a:p>
        </p:txBody>
      </p:sp>
    </p:spTree>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cxnSp>
        <p:nvCxnSpPr>
          <p:cNvPr id="5" name="Straight Connector 4"/>
          <p:cNvCxnSpPr/>
          <p:nvPr userDrawn="1"/>
        </p:nvCxnSpPr>
        <p:spPr bwMode="auto">
          <a:xfrm>
            <a:off x="6008688" y="996950"/>
            <a:ext cx="0" cy="5334000"/>
          </a:xfrm>
          <a:prstGeom prst="line">
            <a:avLst/>
          </a:prstGeom>
          <a:noFill/>
          <a:ln w="9525" cap="flat" cmpd="sng" algn="ctr">
            <a:solidFill>
              <a:schemeClr val="accent3"/>
            </a:solidFill>
            <a:prstDash val="solid"/>
            <a:round/>
            <a:headEnd type="none" w="med" len="med"/>
            <a:tailEnd type="none" w="med" len="med"/>
          </a:ln>
          <a:effectLst/>
          <a:extLst>
            <a:ext uri="{909E8E84-426E-40DD-AFC4-6F175D3DCCD1}">
              <a14:hiddenFill xmlns:a14="http://schemas.microsoft.com/office/drawing/2010/main">
                <a:solidFill>
                  <a:srgbClr val="0005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itle 1"/>
          <p:cNvSpPr>
            <a:spLocks noGrp="1"/>
          </p:cNvSpPr>
          <p:nvPr>
            <p:ph type="title"/>
          </p:nvPr>
        </p:nvSpPr>
        <p:spPr>
          <a:xfrm>
            <a:off x="714567" y="357810"/>
            <a:ext cx="10499918" cy="498610"/>
          </a:xfrm>
        </p:spPr>
        <p:txBody>
          <a:bodyPr/>
          <a:lstStyle/>
          <a:p>
            <a:r>
              <a:rPr lang="en-US"/>
              <a:t>Click to edit Master title style</a:t>
            </a:r>
            <a:endParaRPr lang="en-US" dirty="0"/>
          </a:p>
        </p:txBody>
      </p:sp>
      <p:sp>
        <p:nvSpPr>
          <p:cNvPr id="7" name="Content Placeholder 4"/>
          <p:cNvSpPr>
            <a:spLocks noGrp="1"/>
          </p:cNvSpPr>
          <p:nvPr>
            <p:ph sz="quarter" idx="12"/>
          </p:nvPr>
        </p:nvSpPr>
        <p:spPr>
          <a:xfrm>
            <a:off x="714793" y="1005840"/>
            <a:ext cx="5160304" cy="5308600"/>
          </a:xfrm>
          <a:prstGeom prst="rect">
            <a:avLst/>
          </a:prstGeom>
        </p:spPr>
        <p:txBody>
          <a:bodyPr/>
          <a:lstStyle>
            <a:lvl1pPr>
              <a:buClr>
                <a:schemeClr val="tx2"/>
              </a:buClr>
              <a:defRPr>
                <a:latin typeface="+mn-lt"/>
              </a:defRPr>
            </a:lvl1pPr>
            <a:lvl2pPr>
              <a:buClr>
                <a:schemeClr val="accent3"/>
              </a:buClr>
              <a:defRPr>
                <a:latin typeface="+mn-lt"/>
              </a:defRPr>
            </a:lvl2pPr>
            <a:lvl3pPr>
              <a:buClr>
                <a:schemeClr val="accent3"/>
              </a:buClr>
              <a:defRPr>
                <a:latin typeface="+mn-lt"/>
              </a:defRPr>
            </a:lvl3pPr>
            <a:lvl4pPr marL="1600200" indent="-228600">
              <a:buClr>
                <a:schemeClr val="accent3"/>
              </a:buClr>
              <a:buFont typeface="Arial" panose="020B0604020202020204" pitchFamily="34" charset="0"/>
              <a:buChar char="-"/>
              <a:defRPr sz="1400">
                <a:latin typeface="+mn-lt"/>
                <a:cs typeface="Arial" panose="020B0604020202020204" pitchFamily="34" charset="0"/>
              </a:defRPr>
            </a:lvl4pPr>
            <a:lvl5pPr>
              <a:buClr>
                <a:schemeClr val="accent3"/>
              </a:buClr>
              <a:defRPr sz="14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4"/>
          <p:cNvSpPr>
            <a:spLocks noGrp="1"/>
          </p:cNvSpPr>
          <p:nvPr>
            <p:ph sz="quarter" idx="15"/>
          </p:nvPr>
        </p:nvSpPr>
        <p:spPr>
          <a:xfrm>
            <a:off x="6150445" y="1005840"/>
            <a:ext cx="5064040" cy="5308600"/>
          </a:xfrm>
          <a:prstGeom prst="rect">
            <a:avLst/>
          </a:prstGeom>
        </p:spPr>
        <p:txBody>
          <a:bodyPr/>
          <a:lstStyle>
            <a:lvl1pPr>
              <a:defRPr>
                <a:latin typeface="+mn-lt"/>
              </a:defRPr>
            </a:lvl1pPr>
            <a:lvl2pPr>
              <a:defRPr>
                <a:latin typeface="+mn-lt"/>
              </a:defRPr>
            </a:lvl2pPr>
            <a:lvl3pPr>
              <a:defRPr>
                <a:latin typeface="+mn-lt"/>
              </a:defRPr>
            </a:lvl3pPr>
            <a:lvl4pPr marL="1600200" indent="-228600">
              <a:buClr>
                <a:schemeClr val="accent3"/>
              </a:buClr>
              <a:buFont typeface="Arial" panose="020B0604020202020204" pitchFamily="34" charset="0"/>
              <a:buChar char="-"/>
              <a:defRPr sz="1400">
                <a:latin typeface="+mn-lt"/>
                <a:cs typeface="Arial" panose="020B0604020202020204" pitchFamily="34" charset="0"/>
              </a:defRPr>
            </a:lvl4pPr>
            <a:lvl5pPr>
              <a:buClr>
                <a:schemeClr val="accent3"/>
              </a:buClr>
              <a:defRPr sz="14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6"/>
          </p:nvPr>
        </p:nvSpPr>
        <p:spPr/>
        <p:txBody>
          <a:bodyPr/>
          <a:lstStyle>
            <a:lvl1pPr defTabSz="914400">
              <a:defRPr/>
            </a:lvl1pPr>
          </a:lstStyle>
          <a:p>
            <a:pPr>
              <a:defRPr/>
            </a:pPr>
            <a:fld id="{D91862FD-0C2C-45F4-A6AC-4B7898FF2F51}" type="slidenum">
              <a:rPr lang="en-US"/>
              <a:pPr>
                <a:defRPr/>
              </a:pPr>
              <a:t>‹#›</a:t>
            </a:fld>
            <a:endParaRPr lang="en-US" dirty="0"/>
          </a:p>
        </p:txBody>
      </p:sp>
    </p:spTree>
    <p:extLst>
      <p:ext uri="{BB962C8B-B14F-4D97-AF65-F5344CB8AC3E}">
        <p14:creationId xmlns:p14="http://schemas.microsoft.com/office/powerpoint/2010/main" val="384622442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Up Layout">
    <p:spTree>
      <p:nvGrpSpPr>
        <p:cNvPr id="1" name=""/>
        <p:cNvGrpSpPr/>
        <p:nvPr/>
      </p:nvGrpSpPr>
      <p:grpSpPr>
        <a:xfrm>
          <a:off x="0" y="0"/>
          <a:ext cx="0" cy="0"/>
          <a:chOff x="0" y="0"/>
          <a:chExt cx="0" cy="0"/>
        </a:xfrm>
      </p:grpSpPr>
      <p:cxnSp>
        <p:nvCxnSpPr>
          <p:cNvPr id="7" name="Straight Connector 6"/>
          <p:cNvCxnSpPr/>
          <p:nvPr userDrawn="1"/>
        </p:nvCxnSpPr>
        <p:spPr bwMode="auto">
          <a:xfrm flipH="1">
            <a:off x="714375" y="3709988"/>
            <a:ext cx="10531475" cy="0"/>
          </a:xfrm>
          <a:prstGeom prst="line">
            <a:avLst/>
          </a:prstGeom>
          <a:noFill/>
          <a:ln w="9525" cap="flat" cmpd="sng" algn="ctr">
            <a:solidFill>
              <a:schemeClr val="accent3"/>
            </a:solidFill>
            <a:prstDash val="solid"/>
            <a:round/>
            <a:headEnd type="none" w="med" len="med"/>
            <a:tailEnd type="none" w="med" len="med"/>
          </a:ln>
          <a:effectLst/>
          <a:extLst>
            <a:ext uri="{909E8E84-426E-40DD-AFC4-6F175D3DCCD1}">
              <a14:hiddenFill xmlns:a14="http://schemas.microsoft.com/office/drawing/2010/main">
                <a:solidFill>
                  <a:srgbClr val="0005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p:cNvCxnSpPr/>
          <p:nvPr userDrawn="1"/>
        </p:nvCxnSpPr>
        <p:spPr bwMode="auto">
          <a:xfrm>
            <a:off x="6008688" y="996950"/>
            <a:ext cx="0" cy="5334000"/>
          </a:xfrm>
          <a:prstGeom prst="line">
            <a:avLst/>
          </a:prstGeom>
          <a:noFill/>
          <a:ln w="9525" cap="flat" cmpd="sng" algn="ctr">
            <a:solidFill>
              <a:schemeClr val="accent3"/>
            </a:solidFill>
            <a:prstDash val="solid"/>
            <a:round/>
            <a:headEnd type="none" w="med" len="med"/>
            <a:tailEnd type="none" w="med" len="med"/>
          </a:ln>
          <a:effectLst/>
          <a:extLst>
            <a:ext uri="{909E8E84-426E-40DD-AFC4-6F175D3DCCD1}">
              <a14:hiddenFill xmlns:a14="http://schemas.microsoft.com/office/drawing/2010/main">
                <a:solidFill>
                  <a:srgbClr val="0005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11"/>
          <p:cNvSpPr txBox="1">
            <a:spLocks noChangeArrowheads="1"/>
          </p:cNvSpPr>
          <p:nvPr userDrawn="1"/>
        </p:nvSpPr>
        <p:spPr bwMode="auto">
          <a:xfrm>
            <a:off x="1666875" y="6804025"/>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a:defRPr/>
            </a:pPr>
            <a:endParaRPr lang="en-US" altLang="en-US">
              <a:solidFill>
                <a:srgbClr val="000000"/>
              </a:solidFill>
              <a:cs typeface="Arial" charset="0"/>
            </a:endParaRPr>
          </a:p>
        </p:txBody>
      </p:sp>
      <p:sp>
        <p:nvSpPr>
          <p:cNvPr id="20" name="Title 1"/>
          <p:cNvSpPr>
            <a:spLocks noGrp="1"/>
          </p:cNvSpPr>
          <p:nvPr>
            <p:ph type="title"/>
          </p:nvPr>
        </p:nvSpPr>
        <p:spPr>
          <a:xfrm>
            <a:off x="714240" y="364798"/>
            <a:ext cx="10531033" cy="512064"/>
          </a:xfrm>
        </p:spPr>
        <p:txBody>
          <a:bodyPr/>
          <a:lstStyle/>
          <a:p>
            <a:r>
              <a:rPr lang="en-US"/>
              <a:t>Click to edit Master title style</a:t>
            </a:r>
            <a:endParaRPr lang="en-US" dirty="0"/>
          </a:p>
        </p:txBody>
      </p:sp>
      <p:sp>
        <p:nvSpPr>
          <p:cNvPr id="10" name="Content Placeholder 4"/>
          <p:cNvSpPr>
            <a:spLocks noGrp="1"/>
          </p:cNvSpPr>
          <p:nvPr>
            <p:ph sz="quarter" idx="12"/>
          </p:nvPr>
        </p:nvSpPr>
        <p:spPr>
          <a:xfrm>
            <a:off x="714240" y="1005841"/>
            <a:ext cx="5172338" cy="2624429"/>
          </a:xfrm>
          <a:prstGeom prst="rect">
            <a:avLst/>
          </a:prstGeom>
        </p:spPr>
        <p:txBody>
          <a:bodyPr/>
          <a:lstStyle>
            <a:lvl1pPr>
              <a:defRPr>
                <a:latin typeface="+mn-lt"/>
              </a:defRPr>
            </a:lvl1pPr>
            <a:lvl2pPr>
              <a:buClr>
                <a:schemeClr val="accent3"/>
              </a:buClr>
              <a:defRPr>
                <a:latin typeface="+mn-lt"/>
              </a:defRPr>
            </a:lvl2pPr>
            <a:lvl3pPr>
              <a:buClr>
                <a:schemeClr val="accent3"/>
              </a:buClr>
              <a:defRPr>
                <a:latin typeface="+mn-lt"/>
              </a:defRPr>
            </a:lvl3pPr>
            <a:lvl4pPr marL="1600200" indent="-228600">
              <a:buClr>
                <a:schemeClr val="accent3"/>
              </a:buClr>
              <a:buFont typeface="Arial" panose="020B0604020202020204" pitchFamily="34" charset="0"/>
              <a:buChar char="-"/>
              <a:defRPr sz="1400">
                <a:latin typeface="+mn-lt"/>
                <a:cs typeface="Arial" panose="020B0604020202020204" pitchFamily="34" charset="0"/>
              </a:defRPr>
            </a:lvl4pPr>
            <a:lvl5pPr>
              <a:buClr>
                <a:schemeClr val="accent3"/>
              </a:buClr>
              <a:defRPr sz="14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4"/>
          <p:cNvSpPr>
            <a:spLocks noGrp="1"/>
          </p:cNvSpPr>
          <p:nvPr>
            <p:ph sz="quarter" idx="15"/>
          </p:nvPr>
        </p:nvSpPr>
        <p:spPr>
          <a:xfrm>
            <a:off x="6134782" y="1005841"/>
            <a:ext cx="5110491" cy="2624429"/>
          </a:xfrm>
          <a:prstGeom prst="rect">
            <a:avLst/>
          </a:prstGeom>
        </p:spPr>
        <p:txBody>
          <a:bodyPr/>
          <a:lstStyle>
            <a:lvl1pPr>
              <a:defRPr>
                <a:latin typeface="+mn-lt"/>
              </a:defRPr>
            </a:lvl1pPr>
            <a:lvl2pPr>
              <a:buClr>
                <a:schemeClr val="accent3"/>
              </a:buClr>
              <a:defRPr>
                <a:latin typeface="+mn-lt"/>
              </a:defRPr>
            </a:lvl2pPr>
            <a:lvl3pPr>
              <a:buClr>
                <a:schemeClr val="accent3"/>
              </a:buClr>
              <a:defRPr>
                <a:latin typeface="+mn-lt"/>
              </a:defRPr>
            </a:lvl3pPr>
            <a:lvl4pPr marL="1600200" indent="-228600">
              <a:buClr>
                <a:schemeClr val="accent3"/>
              </a:buClr>
              <a:buFont typeface="Arial" panose="020B0604020202020204" pitchFamily="34" charset="0"/>
              <a:buChar char="-"/>
              <a:defRPr sz="1400">
                <a:latin typeface="+mn-lt"/>
                <a:cs typeface="Arial" panose="020B0604020202020204" pitchFamily="34" charset="0"/>
              </a:defRPr>
            </a:lvl4pPr>
            <a:lvl5pPr>
              <a:buClr>
                <a:schemeClr val="accent3"/>
              </a:buClr>
              <a:defRPr sz="14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4"/>
          <p:cNvSpPr>
            <a:spLocks noGrp="1"/>
          </p:cNvSpPr>
          <p:nvPr>
            <p:ph sz="quarter" idx="22"/>
          </p:nvPr>
        </p:nvSpPr>
        <p:spPr>
          <a:xfrm>
            <a:off x="714240" y="3796577"/>
            <a:ext cx="5172338" cy="2534249"/>
          </a:xfrm>
          <a:prstGeom prst="rect">
            <a:avLst/>
          </a:prstGeom>
        </p:spPr>
        <p:txBody>
          <a:bodyPr/>
          <a:lstStyle>
            <a:lvl1pPr>
              <a:defRPr>
                <a:latin typeface="+mn-lt"/>
              </a:defRPr>
            </a:lvl1pPr>
            <a:lvl2pPr>
              <a:buClr>
                <a:schemeClr val="accent3"/>
              </a:buClr>
              <a:defRPr>
                <a:latin typeface="+mn-lt"/>
              </a:defRPr>
            </a:lvl2pPr>
            <a:lvl3pPr>
              <a:buClr>
                <a:schemeClr val="accent3"/>
              </a:buClr>
              <a:defRPr>
                <a:latin typeface="+mn-lt"/>
              </a:defRPr>
            </a:lvl3pPr>
            <a:lvl4pPr marL="1600200" indent="-228600">
              <a:buClr>
                <a:schemeClr val="accent3"/>
              </a:buClr>
              <a:buFont typeface="Arial" panose="020B0604020202020204" pitchFamily="34" charset="0"/>
              <a:buChar char="-"/>
              <a:defRPr sz="1400">
                <a:latin typeface="+mn-lt"/>
                <a:cs typeface="Arial" panose="020B0604020202020204" pitchFamily="34" charset="0"/>
              </a:defRPr>
            </a:lvl4pPr>
            <a:lvl5pPr>
              <a:buClr>
                <a:schemeClr val="accent3"/>
              </a:buClr>
              <a:defRPr sz="14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4"/>
          <p:cNvSpPr>
            <a:spLocks noGrp="1"/>
          </p:cNvSpPr>
          <p:nvPr>
            <p:ph sz="quarter" idx="23"/>
          </p:nvPr>
        </p:nvSpPr>
        <p:spPr>
          <a:xfrm>
            <a:off x="6134782" y="3796577"/>
            <a:ext cx="5110491" cy="2534249"/>
          </a:xfrm>
          <a:prstGeom prst="rect">
            <a:avLst/>
          </a:prstGeom>
        </p:spPr>
        <p:txBody>
          <a:bodyPr/>
          <a:lstStyle>
            <a:lvl1pPr>
              <a:defRPr>
                <a:latin typeface="+mn-lt"/>
              </a:defRPr>
            </a:lvl1pPr>
            <a:lvl2pPr>
              <a:buClr>
                <a:schemeClr val="accent3"/>
              </a:buClr>
              <a:defRPr>
                <a:latin typeface="+mn-lt"/>
              </a:defRPr>
            </a:lvl2pPr>
            <a:lvl3pPr>
              <a:buClr>
                <a:schemeClr val="accent3"/>
              </a:buClr>
              <a:defRPr>
                <a:latin typeface="+mn-lt"/>
              </a:defRPr>
            </a:lvl3pPr>
            <a:lvl4pPr marL="1600200" indent="-228600">
              <a:buClr>
                <a:schemeClr val="accent3"/>
              </a:buClr>
              <a:buFont typeface="Arial" panose="020B0604020202020204" pitchFamily="34" charset="0"/>
              <a:buChar char="-"/>
              <a:defRPr sz="1400">
                <a:latin typeface="+mn-lt"/>
                <a:cs typeface="Arial" panose="020B0604020202020204" pitchFamily="34" charset="0"/>
              </a:defRPr>
            </a:lvl4pPr>
            <a:lvl5pPr>
              <a:buClr>
                <a:schemeClr val="accent3"/>
              </a:buClr>
              <a:defRPr sz="14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p:cNvSpPr>
            <a:spLocks noGrp="1"/>
          </p:cNvSpPr>
          <p:nvPr>
            <p:ph type="sldNum" sz="quarter" idx="24"/>
          </p:nvPr>
        </p:nvSpPr>
        <p:spPr/>
        <p:txBody>
          <a:bodyPr/>
          <a:lstStyle>
            <a:lvl1pPr algn="l" defTabSz="914400">
              <a:defRPr sz="1100" b="1" i="0">
                <a:solidFill>
                  <a:srgbClr val="FFFFFF"/>
                </a:solidFill>
                <a:latin typeface="+mn-lt"/>
                <a:cs typeface="HelveticaNeue MediumCond"/>
              </a:defRPr>
            </a:lvl1pPr>
          </a:lstStyle>
          <a:p>
            <a:pPr>
              <a:defRPr/>
            </a:pPr>
            <a:fld id="{9C3A020A-FFDA-4AE9-A560-5CD90F662F7C}" type="slidenum">
              <a:rPr lang="en-US"/>
              <a:pPr>
                <a:defRPr/>
              </a:pPr>
              <a:t>‹#›</a:t>
            </a:fld>
            <a:endParaRPr lang="en-US" dirty="0"/>
          </a:p>
        </p:txBody>
      </p:sp>
    </p:spTree>
    <p:extLst>
      <p:ext uri="{BB962C8B-B14F-4D97-AF65-F5344CB8AC3E}">
        <p14:creationId xmlns:p14="http://schemas.microsoft.com/office/powerpoint/2010/main" val="357018505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Open Layout">
    <p:spTree>
      <p:nvGrpSpPr>
        <p:cNvPr id="1" name=""/>
        <p:cNvGrpSpPr/>
        <p:nvPr/>
      </p:nvGrpSpPr>
      <p:grpSpPr>
        <a:xfrm>
          <a:off x="0" y="0"/>
          <a:ext cx="0" cy="0"/>
          <a:chOff x="0" y="0"/>
          <a:chExt cx="0" cy="0"/>
        </a:xfrm>
      </p:grpSpPr>
      <p:sp>
        <p:nvSpPr>
          <p:cNvPr id="2" name="Title 1"/>
          <p:cNvSpPr>
            <a:spLocks noGrp="1"/>
          </p:cNvSpPr>
          <p:nvPr>
            <p:ph type="title"/>
          </p:nvPr>
        </p:nvSpPr>
        <p:spPr>
          <a:xfrm>
            <a:off x="714240" y="357189"/>
            <a:ext cx="10523336" cy="498475"/>
          </a:xfrm>
        </p:spPr>
        <p:txBody>
          <a:bodyPr/>
          <a:lstStyle/>
          <a:p>
            <a:r>
              <a:rPr lang="en-US"/>
              <a:t>Click to edit Master title style</a:t>
            </a:r>
            <a:endParaRPr lang="en-US" dirty="0"/>
          </a:p>
        </p:txBody>
      </p:sp>
      <p:sp>
        <p:nvSpPr>
          <p:cNvPr id="3" name="Slide Number Placeholder 5"/>
          <p:cNvSpPr>
            <a:spLocks noGrp="1"/>
          </p:cNvSpPr>
          <p:nvPr>
            <p:ph type="sldNum" sz="quarter" idx="10"/>
          </p:nvPr>
        </p:nvSpPr>
        <p:spPr/>
        <p:txBody>
          <a:bodyPr/>
          <a:lstStyle>
            <a:lvl1pPr defTabSz="914400">
              <a:defRPr sz="1100"/>
            </a:lvl1pPr>
          </a:lstStyle>
          <a:p>
            <a:pPr>
              <a:defRPr/>
            </a:pPr>
            <a:fld id="{E5947510-5EE2-40B5-A11C-F042865302D8}" type="slidenum">
              <a:rPr lang="en-US"/>
              <a:pPr>
                <a:defRPr/>
              </a:pPr>
              <a:t>‹#›</a:t>
            </a:fld>
            <a:endParaRPr lang="en-US" dirty="0"/>
          </a:p>
        </p:txBody>
      </p:sp>
    </p:spTree>
    <p:extLst>
      <p:ext uri="{BB962C8B-B14F-4D97-AF65-F5344CB8AC3E}">
        <p14:creationId xmlns:p14="http://schemas.microsoft.com/office/powerpoint/2010/main" val="286762139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imple Text">
    <p:spTree>
      <p:nvGrpSpPr>
        <p:cNvPr id="1" name=""/>
        <p:cNvGrpSpPr/>
        <p:nvPr/>
      </p:nvGrpSpPr>
      <p:grpSpPr>
        <a:xfrm>
          <a:off x="0" y="0"/>
          <a:ext cx="0" cy="0"/>
          <a:chOff x="0" y="0"/>
          <a:chExt cx="0" cy="0"/>
        </a:xfrm>
      </p:grpSpPr>
      <p:sp>
        <p:nvSpPr>
          <p:cNvPr id="6" name="Title 1"/>
          <p:cNvSpPr>
            <a:spLocks noGrp="1"/>
          </p:cNvSpPr>
          <p:nvPr>
            <p:ph type="title"/>
          </p:nvPr>
        </p:nvSpPr>
        <p:spPr>
          <a:xfrm>
            <a:off x="714568" y="357810"/>
            <a:ext cx="10507948" cy="498610"/>
          </a:xfrm>
        </p:spPr>
        <p:txBody>
          <a:bodyPr/>
          <a:lstStyle>
            <a:lvl1pPr>
              <a:defRPr baseline="0">
                <a:solidFill>
                  <a:schemeClr val="tx1"/>
                </a:solidFill>
              </a:defRPr>
            </a:lvl1pPr>
          </a:lstStyle>
          <a:p>
            <a:r>
              <a:rPr lang="en-US"/>
              <a:t>Click to edit Master title style</a:t>
            </a:r>
            <a:endParaRPr lang="en-US" dirty="0"/>
          </a:p>
        </p:txBody>
      </p:sp>
      <p:sp>
        <p:nvSpPr>
          <p:cNvPr id="5" name="Content Placeholder 4"/>
          <p:cNvSpPr>
            <a:spLocks noGrp="1"/>
          </p:cNvSpPr>
          <p:nvPr>
            <p:ph sz="quarter" idx="12"/>
          </p:nvPr>
        </p:nvSpPr>
        <p:spPr>
          <a:xfrm>
            <a:off x="714568" y="1005840"/>
            <a:ext cx="10507947" cy="5053316"/>
          </a:xfrm>
          <a:prstGeom prst="rect">
            <a:avLst/>
          </a:prstGeom>
        </p:spPr>
        <p:txBody>
          <a:bodyPr/>
          <a:lstStyle>
            <a:lvl1pPr>
              <a:buClr>
                <a:schemeClr val="accent1"/>
              </a:buClr>
              <a:defRPr/>
            </a:lvl1pPr>
            <a:lvl2pPr>
              <a:buClr>
                <a:schemeClr val="accent3"/>
              </a:buClr>
              <a:defRPr/>
            </a:lvl2pPr>
            <a:lvl3pPr>
              <a:buClr>
                <a:schemeClr val="accent3"/>
              </a:buClr>
              <a:defRPr/>
            </a:lvl3pPr>
            <a:lvl4pPr marL="1600200" indent="-228600">
              <a:buClr>
                <a:schemeClr val="accent3"/>
              </a:buClr>
              <a:buFont typeface="Arial" panose="020B0604020202020204" pitchFamily="34" charset="0"/>
              <a:buChar char="-"/>
              <a:defRPr sz="1400">
                <a:latin typeface="Arial" panose="020B0604020202020204" pitchFamily="34" charset="0"/>
                <a:cs typeface="Arial" panose="020B0604020202020204" pitchFamily="34" charset="0"/>
              </a:defRPr>
            </a:lvl4pPr>
            <a:lvl5pPr>
              <a:buClr>
                <a:schemeClr val="accent3"/>
              </a:buCl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3"/>
          </p:nvPr>
        </p:nvSpPr>
        <p:spPr/>
        <p:txBody>
          <a:bodyPr/>
          <a:lstStyle>
            <a:lvl1pPr>
              <a:defRPr/>
            </a:lvl1pPr>
          </a:lstStyle>
          <a:p>
            <a:pPr>
              <a:defRPr/>
            </a:pPr>
            <a:fld id="{65C380C9-3062-4F1D-A521-BEC000498A55}" type="slidenum">
              <a:rPr lang="en-US"/>
              <a:pPr>
                <a:defRPr/>
              </a:pPr>
              <a:t>‹#›</a:t>
            </a:fld>
            <a:endParaRPr lang="en-US" dirty="0"/>
          </a:p>
        </p:txBody>
      </p:sp>
      <p:sp>
        <p:nvSpPr>
          <p:cNvPr id="2" name="Footer Placeholder 1"/>
          <p:cNvSpPr>
            <a:spLocks noGrp="1"/>
          </p:cNvSpPr>
          <p:nvPr>
            <p:ph type="ftr" sz="quarter" idx="14"/>
          </p:nvPr>
        </p:nvSpPr>
        <p:spPr/>
        <p:txBody>
          <a:bodyPr/>
          <a:lstStyle/>
          <a:p>
            <a:endParaRPr lang="en-US" dirty="0"/>
          </a:p>
        </p:txBody>
      </p:sp>
    </p:spTree>
    <p:extLst>
      <p:ext uri="{BB962C8B-B14F-4D97-AF65-F5344CB8AC3E}">
        <p14:creationId xmlns:p14="http://schemas.microsoft.com/office/powerpoint/2010/main" val="264308426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cxnSp>
        <p:nvCxnSpPr>
          <p:cNvPr id="5" name="Straight Connector 4"/>
          <p:cNvCxnSpPr/>
          <p:nvPr userDrawn="1"/>
        </p:nvCxnSpPr>
        <p:spPr bwMode="auto">
          <a:xfrm>
            <a:off x="6008688" y="996950"/>
            <a:ext cx="0" cy="5122496"/>
          </a:xfrm>
          <a:prstGeom prst="line">
            <a:avLst/>
          </a:prstGeom>
          <a:noFill/>
          <a:ln w="9525" cap="flat" cmpd="sng" algn="ctr">
            <a:solidFill>
              <a:schemeClr val="accent3"/>
            </a:solidFill>
            <a:prstDash val="solid"/>
            <a:round/>
            <a:headEnd type="none" w="med" len="med"/>
            <a:tailEnd type="none" w="med" len="med"/>
          </a:ln>
          <a:effectLst/>
          <a:extLst/>
        </p:spPr>
      </p:cxnSp>
      <p:sp>
        <p:nvSpPr>
          <p:cNvPr id="13" name="Title 1"/>
          <p:cNvSpPr>
            <a:spLocks noGrp="1"/>
          </p:cNvSpPr>
          <p:nvPr>
            <p:ph type="title"/>
          </p:nvPr>
        </p:nvSpPr>
        <p:spPr>
          <a:xfrm>
            <a:off x="714567" y="357810"/>
            <a:ext cx="10499918" cy="498610"/>
          </a:xfrm>
        </p:spPr>
        <p:txBody>
          <a:bodyPr/>
          <a:lstStyle/>
          <a:p>
            <a:r>
              <a:rPr lang="en-US"/>
              <a:t>Click to edit Master title style</a:t>
            </a:r>
            <a:endParaRPr lang="en-US" dirty="0"/>
          </a:p>
        </p:txBody>
      </p:sp>
      <p:sp>
        <p:nvSpPr>
          <p:cNvPr id="7" name="Content Placeholder 4"/>
          <p:cNvSpPr>
            <a:spLocks noGrp="1"/>
          </p:cNvSpPr>
          <p:nvPr>
            <p:ph sz="quarter" idx="12"/>
          </p:nvPr>
        </p:nvSpPr>
        <p:spPr>
          <a:xfrm>
            <a:off x="714793" y="1005840"/>
            <a:ext cx="5160304" cy="5113606"/>
          </a:xfrm>
          <a:prstGeom prst="rect">
            <a:avLst/>
          </a:prstGeom>
        </p:spPr>
        <p:txBody>
          <a:bodyPr/>
          <a:lstStyle>
            <a:lvl1pPr>
              <a:buClr>
                <a:schemeClr val="tx2"/>
              </a:buClr>
              <a:defRPr>
                <a:latin typeface="+mn-lt"/>
              </a:defRPr>
            </a:lvl1pPr>
            <a:lvl2pPr>
              <a:buClr>
                <a:schemeClr val="accent3"/>
              </a:buClr>
              <a:defRPr>
                <a:latin typeface="+mn-lt"/>
              </a:defRPr>
            </a:lvl2pPr>
            <a:lvl3pPr>
              <a:buClr>
                <a:schemeClr val="accent3"/>
              </a:buClr>
              <a:defRPr>
                <a:latin typeface="+mn-lt"/>
              </a:defRPr>
            </a:lvl3pPr>
            <a:lvl4pPr marL="1600200" indent="-228600">
              <a:buClr>
                <a:schemeClr val="accent3"/>
              </a:buClr>
              <a:buFont typeface="Arial" panose="020B0604020202020204" pitchFamily="34" charset="0"/>
              <a:buChar char="-"/>
              <a:defRPr sz="1400">
                <a:latin typeface="+mn-lt"/>
                <a:cs typeface="Arial" panose="020B0604020202020204" pitchFamily="34" charset="0"/>
              </a:defRPr>
            </a:lvl4pPr>
            <a:lvl5pPr>
              <a:buClr>
                <a:schemeClr val="accent3"/>
              </a:buClr>
              <a:defRPr sz="14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4"/>
          <p:cNvSpPr>
            <a:spLocks noGrp="1"/>
          </p:cNvSpPr>
          <p:nvPr>
            <p:ph sz="quarter" idx="15"/>
          </p:nvPr>
        </p:nvSpPr>
        <p:spPr>
          <a:xfrm>
            <a:off x="6150445" y="1005840"/>
            <a:ext cx="5064040" cy="5113606"/>
          </a:xfrm>
          <a:prstGeom prst="rect">
            <a:avLst/>
          </a:prstGeom>
        </p:spPr>
        <p:txBody>
          <a:bodyPr/>
          <a:lstStyle>
            <a:lvl1pPr>
              <a:defRPr>
                <a:latin typeface="+mn-lt"/>
              </a:defRPr>
            </a:lvl1pPr>
            <a:lvl2pPr>
              <a:defRPr>
                <a:latin typeface="+mn-lt"/>
              </a:defRPr>
            </a:lvl2pPr>
            <a:lvl3pPr>
              <a:defRPr>
                <a:latin typeface="+mn-lt"/>
              </a:defRPr>
            </a:lvl3pPr>
            <a:lvl4pPr marL="1600200" indent="-228600">
              <a:buClr>
                <a:schemeClr val="accent3"/>
              </a:buClr>
              <a:buFont typeface="Arial" panose="020B0604020202020204" pitchFamily="34" charset="0"/>
              <a:buChar char="-"/>
              <a:defRPr sz="1400">
                <a:latin typeface="+mn-lt"/>
                <a:cs typeface="Arial" panose="020B0604020202020204" pitchFamily="34" charset="0"/>
              </a:defRPr>
            </a:lvl4pPr>
            <a:lvl5pPr>
              <a:buClr>
                <a:schemeClr val="accent3"/>
              </a:buClr>
              <a:defRPr sz="14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6"/>
          </p:nvPr>
        </p:nvSpPr>
        <p:spPr/>
        <p:txBody>
          <a:bodyPr/>
          <a:lstStyle>
            <a:lvl1pPr>
              <a:defRPr/>
            </a:lvl1pPr>
          </a:lstStyle>
          <a:p>
            <a:pPr>
              <a:defRPr/>
            </a:pPr>
            <a:fld id="{F0121559-6FAE-4C9F-95D5-751370D9C50E}" type="slidenum">
              <a:rPr lang="en-US"/>
              <a:pPr>
                <a:defRPr/>
              </a:pPr>
              <a:t>‹#›</a:t>
            </a:fld>
            <a:endParaRPr lang="en-US" dirty="0"/>
          </a:p>
        </p:txBody>
      </p:sp>
      <p:sp>
        <p:nvSpPr>
          <p:cNvPr id="2" name="Footer Placeholder 1"/>
          <p:cNvSpPr>
            <a:spLocks noGrp="1"/>
          </p:cNvSpPr>
          <p:nvPr>
            <p:ph type="ftr" sz="quarter" idx="17"/>
          </p:nvPr>
        </p:nvSpPr>
        <p:spPr/>
        <p:txBody>
          <a:bodyPr/>
          <a:lstStyle/>
          <a:p>
            <a:endParaRPr lang="en-US" dirty="0"/>
          </a:p>
        </p:txBody>
      </p:sp>
    </p:spTree>
    <p:extLst>
      <p:ext uri="{BB962C8B-B14F-4D97-AF65-F5344CB8AC3E}">
        <p14:creationId xmlns:p14="http://schemas.microsoft.com/office/powerpoint/2010/main" val="26848538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Up Layout">
    <p:spTree>
      <p:nvGrpSpPr>
        <p:cNvPr id="1" name=""/>
        <p:cNvGrpSpPr/>
        <p:nvPr/>
      </p:nvGrpSpPr>
      <p:grpSpPr>
        <a:xfrm>
          <a:off x="0" y="0"/>
          <a:ext cx="0" cy="0"/>
          <a:chOff x="0" y="0"/>
          <a:chExt cx="0" cy="0"/>
        </a:xfrm>
      </p:grpSpPr>
      <p:cxnSp>
        <p:nvCxnSpPr>
          <p:cNvPr id="7" name="Straight Connector 6"/>
          <p:cNvCxnSpPr/>
          <p:nvPr userDrawn="1"/>
        </p:nvCxnSpPr>
        <p:spPr bwMode="auto">
          <a:xfrm flipH="1">
            <a:off x="714375" y="3709988"/>
            <a:ext cx="10531475" cy="0"/>
          </a:xfrm>
          <a:prstGeom prst="line">
            <a:avLst/>
          </a:prstGeom>
          <a:noFill/>
          <a:ln w="9525" cap="flat" cmpd="sng" algn="ctr">
            <a:solidFill>
              <a:schemeClr val="accent3"/>
            </a:solidFill>
            <a:prstDash val="solid"/>
            <a:round/>
            <a:headEnd type="none" w="med" len="med"/>
            <a:tailEnd type="none" w="med" len="med"/>
          </a:ln>
          <a:effectLst/>
          <a:extLst/>
        </p:spPr>
      </p:cxnSp>
      <p:cxnSp>
        <p:nvCxnSpPr>
          <p:cNvPr id="8" name="Straight Connector 7"/>
          <p:cNvCxnSpPr/>
          <p:nvPr userDrawn="1"/>
        </p:nvCxnSpPr>
        <p:spPr bwMode="auto">
          <a:xfrm>
            <a:off x="6008688" y="996950"/>
            <a:ext cx="0" cy="5192836"/>
          </a:xfrm>
          <a:prstGeom prst="line">
            <a:avLst/>
          </a:prstGeom>
          <a:noFill/>
          <a:ln w="9525" cap="flat" cmpd="sng" algn="ctr">
            <a:solidFill>
              <a:schemeClr val="accent3"/>
            </a:solidFill>
            <a:prstDash val="solid"/>
            <a:round/>
            <a:headEnd type="none" w="med" len="med"/>
            <a:tailEnd type="none" w="med" len="med"/>
          </a:ln>
          <a:effectLst/>
          <a:extLst/>
        </p:spPr>
      </p:cxnSp>
      <p:sp>
        <p:nvSpPr>
          <p:cNvPr id="9" name="TextBox 11"/>
          <p:cNvSpPr txBox="1">
            <a:spLocks noChangeArrowheads="1"/>
          </p:cNvSpPr>
          <p:nvPr userDrawn="1"/>
        </p:nvSpPr>
        <p:spPr bwMode="auto">
          <a:xfrm>
            <a:off x="1666875" y="6804025"/>
            <a:ext cx="18573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dirty="0"/>
          </a:p>
        </p:txBody>
      </p:sp>
      <p:sp>
        <p:nvSpPr>
          <p:cNvPr id="20" name="Title 1"/>
          <p:cNvSpPr>
            <a:spLocks noGrp="1"/>
          </p:cNvSpPr>
          <p:nvPr>
            <p:ph type="title"/>
          </p:nvPr>
        </p:nvSpPr>
        <p:spPr>
          <a:xfrm>
            <a:off x="714240" y="364798"/>
            <a:ext cx="10531033" cy="512064"/>
          </a:xfrm>
        </p:spPr>
        <p:txBody>
          <a:bodyPr/>
          <a:lstStyle/>
          <a:p>
            <a:r>
              <a:rPr lang="en-US"/>
              <a:t>Click to edit Master title style</a:t>
            </a:r>
            <a:endParaRPr lang="en-US" dirty="0"/>
          </a:p>
        </p:txBody>
      </p:sp>
      <p:sp>
        <p:nvSpPr>
          <p:cNvPr id="10" name="Content Placeholder 4"/>
          <p:cNvSpPr>
            <a:spLocks noGrp="1"/>
          </p:cNvSpPr>
          <p:nvPr>
            <p:ph sz="quarter" idx="12"/>
          </p:nvPr>
        </p:nvSpPr>
        <p:spPr>
          <a:xfrm>
            <a:off x="714240" y="1005841"/>
            <a:ext cx="5172338" cy="2624429"/>
          </a:xfrm>
          <a:prstGeom prst="rect">
            <a:avLst/>
          </a:prstGeom>
        </p:spPr>
        <p:txBody>
          <a:bodyPr/>
          <a:lstStyle>
            <a:lvl1pPr>
              <a:defRPr>
                <a:latin typeface="+mn-lt"/>
              </a:defRPr>
            </a:lvl1pPr>
            <a:lvl2pPr>
              <a:buClr>
                <a:schemeClr val="accent3"/>
              </a:buClr>
              <a:defRPr>
                <a:latin typeface="+mn-lt"/>
              </a:defRPr>
            </a:lvl2pPr>
            <a:lvl3pPr>
              <a:buClr>
                <a:schemeClr val="accent3"/>
              </a:buClr>
              <a:defRPr>
                <a:latin typeface="+mn-lt"/>
              </a:defRPr>
            </a:lvl3pPr>
            <a:lvl4pPr marL="1600200" indent="-228600">
              <a:buClr>
                <a:schemeClr val="accent3"/>
              </a:buClr>
              <a:buFont typeface="Arial" panose="020B0604020202020204" pitchFamily="34" charset="0"/>
              <a:buChar char="-"/>
              <a:defRPr sz="1400">
                <a:latin typeface="+mn-lt"/>
                <a:cs typeface="Arial" panose="020B0604020202020204" pitchFamily="34" charset="0"/>
              </a:defRPr>
            </a:lvl4pPr>
            <a:lvl5pPr>
              <a:buClr>
                <a:schemeClr val="accent3"/>
              </a:buClr>
              <a:defRPr sz="14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4"/>
          <p:cNvSpPr>
            <a:spLocks noGrp="1"/>
          </p:cNvSpPr>
          <p:nvPr>
            <p:ph sz="quarter" idx="15"/>
          </p:nvPr>
        </p:nvSpPr>
        <p:spPr>
          <a:xfrm>
            <a:off x="6134782" y="1005841"/>
            <a:ext cx="5110491" cy="2624429"/>
          </a:xfrm>
          <a:prstGeom prst="rect">
            <a:avLst/>
          </a:prstGeom>
        </p:spPr>
        <p:txBody>
          <a:bodyPr/>
          <a:lstStyle>
            <a:lvl1pPr>
              <a:defRPr>
                <a:latin typeface="+mn-lt"/>
              </a:defRPr>
            </a:lvl1pPr>
            <a:lvl2pPr>
              <a:buClr>
                <a:schemeClr val="accent3"/>
              </a:buClr>
              <a:defRPr>
                <a:latin typeface="+mn-lt"/>
              </a:defRPr>
            </a:lvl2pPr>
            <a:lvl3pPr>
              <a:buClr>
                <a:schemeClr val="accent3"/>
              </a:buClr>
              <a:defRPr>
                <a:latin typeface="+mn-lt"/>
              </a:defRPr>
            </a:lvl3pPr>
            <a:lvl4pPr marL="1600200" indent="-228600">
              <a:buClr>
                <a:schemeClr val="accent3"/>
              </a:buClr>
              <a:buFont typeface="Arial" panose="020B0604020202020204" pitchFamily="34" charset="0"/>
              <a:buChar char="-"/>
              <a:defRPr sz="1400">
                <a:latin typeface="+mn-lt"/>
                <a:cs typeface="Arial" panose="020B0604020202020204" pitchFamily="34" charset="0"/>
              </a:defRPr>
            </a:lvl4pPr>
            <a:lvl5pPr>
              <a:buClr>
                <a:schemeClr val="accent3"/>
              </a:buClr>
              <a:defRPr sz="14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4"/>
          <p:cNvSpPr>
            <a:spLocks noGrp="1"/>
          </p:cNvSpPr>
          <p:nvPr>
            <p:ph sz="quarter" idx="22"/>
          </p:nvPr>
        </p:nvSpPr>
        <p:spPr>
          <a:xfrm>
            <a:off x="714240" y="3796577"/>
            <a:ext cx="5172338" cy="2393209"/>
          </a:xfrm>
          <a:prstGeom prst="rect">
            <a:avLst/>
          </a:prstGeom>
        </p:spPr>
        <p:txBody>
          <a:bodyPr/>
          <a:lstStyle>
            <a:lvl1pPr>
              <a:defRPr>
                <a:latin typeface="+mn-lt"/>
              </a:defRPr>
            </a:lvl1pPr>
            <a:lvl2pPr>
              <a:buClr>
                <a:schemeClr val="accent3"/>
              </a:buClr>
              <a:defRPr>
                <a:latin typeface="+mn-lt"/>
              </a:defRPr>
            </a:lvl2pPr>
            <a:lvl3pPr>
              <a:buClr>
                <a:schemeClr val="accent3"/>
              </a:buClr>
              <a:defRPr>
                <a:latin typeface="+mn-lt"/>
              </a:defRPr>
            </a:lvl3pPr>
            <a:lvl4pPr marL="1600200" indent="-228600">
              <a:buClr>
                <a:schemeClr val="accent3"/>
              </a:buClr>
              <a:buFont typeface="Arial" panose="020B0604020202020204" pitchFamily="34" charset="0"/>
              <a:buChar char="-"/>
              <a:defRPr sz="1400">
                <a:latin typeface="+mn-lt"/>
                <a:cs typeface="Arial" panose="020B0604020202020204" pitchFamily="34" charset="0"/>
              </a:defRPr>
            </a:lvl4pPr>
            <a:lvl5pPr>
              <a:buClr>
                <a:schemeClr val="accent3"/>
              </a:buClr>
              <a:defRPr sz="14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4"/>
          <p:cNvSpPr>
            <a:spLocks noGrp="1"/>
          </p:cNvSpPr>
          <p:nvPr>
            <p:ph sz="quarter" idx="23"/>
          </p:nvPr>
        </p:nvSpPr>
        <p:spPr>
          <a:xfrm>
            <a:off x="6134782" y="3796578"/>
            <a:ext cx="5110491" cy="2393208"/>
          </a:xfrm>
          <a:prstGeom prst="rect">
            <a:avLst/>
          </a:prstGeom>
        </p:spPr>
        <p:txBody>
          <a:bodyPr/>
          <a:lstStyle>
            <a:lvl1pPr>
              <a:defRPr>
                <a:latin typeface="+mn-lt"/>
              </a:defRPr>
            </a:lvl1pPr>
            <a:lvl2pPr>
              <a:buClr>
                <a:schemeClr val="accent3"/>
              </a:buClr>
              <a:defRPr>
                <a:latin typeface="+mn-lt"/>
              </a:defRPr>
            </a:lvl2pPr>
            <a:lvl3pPr>
              <a:buClr>
                <a:schemeClr val="accent3"/>
              </a:buClr>
              <a:defRPr>
                <a:latin typeface="+mn-lt"/>
              </a:defRPr>
            </a:lvl3pPr>
            <a:lvl4pPr marL="1600200" indent="-228600">
              <a:buClr>
                <a:schemeClr val="accent3"/>
              </a:buClr>
              <a:buFont typeface="Arial" panose="020B0604020202020204" pitchFamily="34" charset="0"/>
              <a:buChar char="-"/>
              <a:defRPr sz="1400">
                <a:latin typeface="+mn-lt"/>
                <a:cs typeface="Arial" panose="020B0604020202020204" pitchFamily="34" charset="0"/>
              </a:defRPr>
            </a:lvl4pPr>
            <a:lvl5pPr>
              <a:buClr>
                <a:schemeClr val="accent3"/>
              </a:buClr>
              <a:defRPr sz="14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p:cNvSpPr>
            <a:spLocks noGrp="1"/>
          </p:cNvSpPr>
          <p:nvPr>
            <p:ph type="sldNum" sz="quarter" idx="24"/>
          </p:nvPr>
        </p:nvSpPr>
        <p:spPr/>
        <p:txBody>
          <a:bodyPr/>
          <a:lstStyle>
            <a:lvl1pPr algn="l">
              <a:defRPr sz="1100" b="1" i="0">
                <a:solidFill>
                  <a:schemeClr val="bg1"/>
                </a:solidFill>
                <a:latin typeface="+mn-lt"/>
                <a:cs typeface="HelveticaNeue MediumCond"/>
              </a:defRPr>
            </a:lvl1pPr>
          </a:lstStyle>
          <a:p>
            <a:pPr>
              <a:defRPr/>
            </a:pPr>
            <a:fld id="{7A6399F0-1CB9-4AF2-8492-04A4C562147A}" type="slidenum">
              <a:rPr lang="en-US"/>
              <a:pPr>
                <a:defRPr/>
              </a:pPr>
              <a:t>‹#›</a:t>
            </a:fld>
            <a:endParaRPr lang="en-US" dirty="0"/>
          </a:p>
        </p:txBody>
      </p:sp>
      <p:sp>
        <p:nvSpPr>
          <p:cNvPr id="2" name="Footer Placeholder 1"/>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262107658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Open Layout">
    <p:spTree>
      <p:nvGrpSpPr>
        <p:cNvPr id="1" name=""/>
        <p:cNvGrpSpPr/>
        <p:nvPr/>
      </p:nvGrpSpPr>
      <p:grpSpPr>
        <a:xfrm>
          <a:off x="0" y="0"/>
          <a:ext cx="0" cy="0"/>
          <a:chOff x="0" y="0"/>
          <a:chExt cx="0" cy="0"/>
        </a:xfrm>
      </p:grpSpPr>
      <p:sp>
        <p:nvSpPr>
          <p:cNvPr id="2" name="Title 1"/>
          <p:cNvSpPr>
            <a:spLocks noGrp="1"/>
          </p:cNvSpPr>
          <p:nvPr>
            <p:ph type="title"/>
          </p:nvPr>
        </p:nvSpPr>
        <p:spPr>
          <a:xfrm>
            <a:off x="714240" y="357189"/>
            <a:ext cx="10523336" cy="498475"/>
          </a:xfrm>
        </p:spPr>
        <p:txBody>
          <a:bodyPr/>
          <a:lstStyle/>
          <a:p>
            <a:r>
              <a:rPr lang="en-US"/>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521D1E3F-96BE-4EC6-B772-60D92C1E53EA}" type="slidenum">
              <a:rPr lang="en-US"/>
              <a:pPr>
                <a:defRPr/>
              </a:pPr>
              <a:t>‹#›</a:t>
            </a:fld>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07351412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2" name="Title 1"/>
          <p:cNvSpPr>
            <a:spLocks noGrp="1"/>
          </p:cNvSpPr>
          <p:nvPr>
            <p:ph type="title"/>
          </p:nvPr>
        </p:nvSpPr>
        <p:spPr>
          <a:xfrm>
            <a:off x="0" y="2119726"/>
            <a:ext cx="12192000" cy="498475"/>
          </a:xfrm>
        </p:spPr>
        <p:txBody>
          <a:bodyPr/>
          <a:lstStyle>
            <a:lvl1pPr algn="ctr">
              <a:defRPr/>
            </a:lvl1p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E7709538-BB9A-4E8C-A50F-1F4EB6EDDBD2}" type="slidenum">
              <a:rPr lang="en-US"/>
              <a:pPr>
                <a:defRPr/>
              </a:pPr>
              <a:t>‹#›</a:t>
            </a:fld>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99099319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imple Text with Takeaway">
    <p:spTree>
      <p:nvGrpSpPr>
        <p:cNvPr id="1" name=""/>
        <p:cNvGrpSpPr/>
        <p:nvPr/>
      </p:nvGrpSpPr>
      <p:grpSpPr>
        <a:xfrm>
          <a:off x="0" y="0"/>
          <a:ext cx="0" cy="0"/>
          <a:chOff x="0" y="0"/>
          <a:chExt cx="0" cy="0"/>
        </a:xfrm>
      </p:grpSpPr>
      <p:sp>
        <p:nvSpPr>
          <p:cNvPr id="5" name="Rectangle 4"/>
          <p:cNvSpPr/>
          <p:nvPr userDrawn="1"/>
        </p:nvSpPr>
        <p:spPr>
          <a:xfrm>
            <a:off x="213784" y="6364288"/>
            <a:ext cx="11978216" cy="493712"/>
          </a:xfrm>
          <a:prstGeom prst="rect">
            <a:avLst/>
          </a:prstGeom>
          <a:solidFill>
            <a:schemeClr val="bg1"/>
          </a:solidFill>
          <a:ln w="9525"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10" name="Round Single Corner Rectangle 9"/>
          <p:cNvSpPr/>
          <p:nvPr userDrawn="1"/>
        </p:nvSpPr>
        <p:spPr>
          <a:xfrm>
            <a:off x="0" y="6364289"/>
            <a:ext cx="11584517" cy="504825"/>
          </a:xfrm>
          <a:prstGeom prst="round1Rect">
            <a:avLst>
              <a:gd name="adj" fmla="val 50000"/>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16" name="Title 1"/>
          <p:cNvSpPr>
            <a:spLocks noGrp="1"/>
          </p:cNvSpPr>
          <p:nvPr>
            <p:ph type="title" hasCustomPrompt="1"/>
          </p:nvPr>
        </p:nvSpPr>
        <p:spPr>
          <a:xfrm>
            <a:off x="709621" y="364015"/>
            <a:ext cx="10491779" cy="511862"/>
          </a:xfrm>
        </p:spPr>
        <p:txBody>
          <a:bodyPr/>
          <a:lstStyle/>
          <a:p>
            <a:r>
              <a:rPr lang="en-US" dirty="0"/>
              <a:t>Click to Edit Master Title Style</a:t>
            </a:r>
          </a:p>
        </p:txBody>
      </p:sp>
      <p:sp>
        <p:nvSpPr>
          <p:cNvPr id="14" name="Text Placeholder 9"/>
          <p:cNvSpPr>
            <a:spLocks noGrp="1"/>
          </p:cNvSpPr>
          <p:nvPr>
            <p:ph type="body" sz="quarter" idx="15"/>
          </p:nvPr>
        </p:nvSpPr>
        <p:spPr>
          <a:xfrm>
            <a:off x="315384" y="6384610"/>
            <a:ext cx="11063816" cy="457200"/>
          </a:xfrm>
          <a:prstGeom prst="rect">
            <a:avLst/>
          </a:prstGeom>
        </p:spPr>
        <p:txBody>
          <a:bodyPr/>
          <a:lstStyle>
            <a:lvl1pPr marL="0" indent="0" algn="r">
              <a:buNone/>
              <a:defRPr sz="2400" b="1">
                <a:solidFill>
                  <a:schemeClr val="bg1"/>
                </a:solidFill>
              </a:defRPr>
            </a:lvl1pPr>
          </a:lstStyle>
          <a:p>
            <a:pPr lvl="0"/>
            <a:r>
              <a:rPr lang="en-US" dirty="0"/>
              <a:t>Click to edit Master text styles</a:t>
            </a:r>
          </a:p>
        </p:txBody>
      </p:sp>
      <p:sp>
        <p:nvSpPr>
          <p:cNvPr id="8" name="Slide Number Placeholder 5"/>
          <p:cNvSpPr>
            <a:spLocks noGrp="1"/>
          </p:cNvSpPr>
          <p:nvPr>
            <p:ph type="sldNum" sz="quarter" idx="17"/>
          </p:nvPr>
        </p:nvSpPr>
        <p:spPr>
          <a:xfrm>
            <a:off x="11645901" y="-143"/>
            <a:ext cx="675217" cy="504825"/>
          </a:xfrm>
          <a:prstGeom prst="rect">
            <a:avLst/>
          </a:prstGeom>
        </p:spPr>
        <p:txBody>
          <a:bodyPr/>
          <a:lstStyle>
            <a:lvl1pPr algn="l">
              <a:defRPr sz="1000" b="1" i="0">
                <a:solidFill>
                  <a:schemeClr val="bg1"/>
                </a:solidFill>
                <a:latin typeface="+mn-lt"/>
                <a:cs typeface="HelveticaNeue MediumCond"/>
              </a:defRPr>
            </a:lvl1pPr>
          </a:lstStyle>
          <a:p>
            <a:pPr>
              <a:defRPr/>
            </a:pPr>
            <a:fld id="{6A011D3D-470C-6841-80D1-ED00CD694525}" type="slidenum">
              <a:rPr lang="en-US" smtClean="0">
                <a:solidFill>
                  <a:srgbClr val="FFFFFF"/>
                </a:solidFill>
              </a:rPr>
              <a:pPr>
                <a:defRPr/>
              </a:pPr>
              <a:t>‹#›</a:t>
            </a:fld>
            <a:endParaRPr lang="en-US" dirty="0">
              <a:solidFill>
                <a:srgbClr val="FFFFFF"/>
              </a:solidFill>
            </a:endParaRPr>
          </a:p>
        </p:txBody>
      </p:sp>
      <p:sp>
        <p:nvSpPr>
          <p:cNvPr id="9" name="Content Placeholder 4"/>
          <p:cNvSpPr>
            <a:spLocks noGrp="1"/>
          </p:cNvSpPr>
          <p:nvPr>
            <p:ph sz="quarter" idx="12"/>
          </p:nvPr>
        </p:nvSpPr>
        <p:spPr>
          <a:xfrm>
            <a:off x="709621" y="1005463"/>
            <a:ext cx="10491779" cy="5075237"/>
          </a:xfrm>
          <a:prstGeom prst="rect">
            <a:avLst/>
          </a:prstGeom>
        </p:spPr>
        <p:txBody>
          <a:bodyPr/>
          <a:lstStyle>
            <a:lvl2pPr>
              <a:buClr>
                <a:schemeClr val="accent3"/>
              </a:buClr>
              <a:defRPr/>
            </a:lvl2pPr>
            <a:lvl3pPr>
              <a:buClr>
                <a:schemeClr val="accent3"/>
              </a:buClr>
              <a:defRPr/>
            </a:lvl3pPr>
            <a:lvl4pPr marL="1600200" indent="-228600">
              <a:buClr>
                <a:schemeClr val="accent3"/>
              </a:buClr>
              <a:buFont typeface="Arial" panose="020B0604020202020204" pitchFamily="34" charset="0"/>
              <a:buChar char="-"/>
              <a:defRPr sz="1400">
                <a:latin typeface="Arial" panose="020B0604020202020204" pitchFamily="34" charset="0"/>
                <a:cs typeface="Arial" panose="020B0604020202020204" pitchFamily="34" charset="0"/>
              </a:defRPr>
            </a:lvl4pPr>
            <a:lvl5pPr>
              <a:buClr>
                <a:schemeClr val="accent3"/>
              </a:buCl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298728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wo Column with Takeawa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4108" y="357189"/>
            <a:ext cx="10480347" cy="498475"/>
          </a:xfrm>
        </p:spPr>
        <p:txBody>
          <a:bodyPr/>
          <a:lstStyle/>
          <a:p>
            <a:r>
              <a:rPr lang="en-US" dirty="0"/>
              <a:t>Click to Edit Master Title Style </a:t>
            </a:r>
          </a:p>
        </p:txBody>
      </p:sp>
      <p:sp>
        <p:nvSpPr>
          <p:cNvPr id="3" name="Slide Number Placeholder 2"/>
          <p:cNvSpPr>
            <a:spLocks noGrp="1"/>
          </p:cNvSpPr>
          <p:nvPr>
            <p:ph type="sldNum" sz="quarter" idx="10"/>
          </p:nvPr>
        </p:nvSpPr>
        <p:spPr>
          <a:xfrm>
            <a:off x="11645901" y="-143"/>
            <a:ext cx="675217" cy="504825"/>
          </a:xfrm>
          <a:prstGeom prst="rect">
            <a:avLst/>
          </a:prstGeom>
        </p:spPr>
        <p:txBody>
          <a:bodyPr/>
          <a:lstStyle/>
          <a:p>
            <a:pPr>
              <a:defRPr/>
            </a:pPr>
            <a:fld id="{58E27D68-75D7-1046-B88F-55C44A5ED9A6}" type="slidenum">
              <a:rPr lang="en-US" smtClean="0">
                <a:solidFill>
                  <a:srgbClr val="FFFFFF"/>
                </a:solidFill>
              </a:rPr>
              <a:pPr>
                <a:defRPr/>
              </a:pPr>
              <a:t>‹#›</a:t>
            </a:fld>
            <a:endParaRPr lang="en-US" dirty="0">
              <a:solidFill>
                <a:srgbClr val="FFFFFF"/>
              </a:solidFill>
            </a:endParaRPr>
          </a:p>
        </p:txBody>
      </p:sp>
      <p:sp>
        <p:nvSpPr>
          <p:cNvPr id="11" name="Content Placeholder 4"/>
          <p:cNvSpPr>
            <a:spLocks noGrp="1"/>
          </p:cNvSpPr>
          <p:nvPr>
            <p:ph sz="quarter" idx="12"/>
          </p:nvPr>
        </p:nvSpPr>
        <p:spPr>
          <a:xfrm>
            <a:off x="714108" y="1005840"/>
            <a:ext cx="5172300" cy="5047934"/>
          </a:xfrm>
          <a:prstGeom prst="rect">
            <a:avLst/>
          </a:prstGeom>
        </p:spPr>
        <p:txBody>
          <a:bodyPr/>
          <a:lstStyle>
            <a:lvl1pPr>
              <a:defRPr>
                <a:latin typeface="+mn-lt"/>
              </a:defRPr>
            </a:lvl1pPr>
            <a:lvl2pPr>
              <a:buClr>
                <a:schemeClr val="accent3"/>
              </a:buClr>
              <a:defRPr>
                <a:latin typeface="+mn-lt"/>
              </a:defRPr>
            </a:lvl2pPr>
            <a:lvl3pPr>
              <a:buClr>
                <a:schemeClr val="accent3"/>
              </a:buClr>
              <a:defRPr>
                <a:latin typeface="+mn-lt"/>
              </a:defRPr>
            </a:lvl3pPr>
            <a:lvl4pPr marL="1600200" indent="-228600">
              <a:buClr>
                <a:schemeClr val="accent3"/>
              </a:buClr>
              <a:buFont typeface="Arial" panose="020B0604020202020204" pitchFamily="34" charset="0"/>
              <a:buChar char="-"/>
              <a:defRPr sz="1400">
                <a:latin typeface="+mn-lt"/>
                <a:cs typeface="Arial" panose="020B0604020202020204" pitchFamily="34" charset="0"/>
              </a:defRPr>
            </a:lvl4pPr>
            <a:lvl5pPr>
              <a:buClr>
                <a:schemeClr val="accent3"/>
              </a:buClr>
              <a:defRPr sz="14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4"/>
          <p:cNvSpPr>
            <a:spLocks noGrp="1"/>
          </p:cNvSpPr>
          <p:nvPr>
            <p:ph sz="quarter" idx="16"/>
          </p:nvPr>
        </p:nvSpPr>
        <p:spPr>
          <a:xfrm>
            <a:off x="6143515" y="1005840"/>
            <a:ext cx="5050940" cy="5047934"/>
          </a:xfrm>
          <a:prstGeom prst="rect">
            <a:avLst/>
          </a:prstGeom>
        </p:spPr>
        <p:txBody>
          <a:bodyPr/>
          <a:lstStyle>
            <a:lvl1pPr>
              <a:defRPr>
                <a:latin typeface="+mn-lt"/>
              </a:defRPr>
            </a:lvl1pPr>
            <a:lvl2pPr>
              <a:buClr>
                <a:schemeClr val="accent3"/>
              </a:buClr>
              <a:defRPr>
                <a:latin typeface="+mn-lt"/>
              </a:defRPr>
            </a:lvl2pPr>
            <a:lvl3pPr>
              <a:buClr>
                <a:schemeClr val="accent3"/>
              </a:buClr>
              <a:defRPr>
                <a:latin typeface="+mn-lt"/>
              </a:defRPr>
            </a:lvl3pPr>
            <a:lvl4pPr marL="1600200" indent="-228600">
              <a:buClr>
                <a:schemeClr val="accent3"/>
              </a:buClr>
              <a:buFont typeface="Arial" panose="020B0604020202020204" pitchFamily="34" charset="0"/>
              <a:buChar char="-"/>
              <a:defRPr sz="1400">
                <a:latin typeface="+mn-lt"/>
                <a:cs typeface="Arial" panose="020B0604020202020204" pitchFamily="34" charset="0"/>
              </a:defRPr>
            </a:lvl4pPr>
            <a:lvl5pPr>
              <a:buClr>
                <a:schemeClr val="accent3"/>
              </a:buClr>
              <a:defRPr sz="14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Rectangle 14"/>
          <p:cNvSpPr/>
          <p:nvPr userDrawn="1"/>
        </p:nvSpPr>
        <p:spPr>
          <a:xfrm>
            <a:off x="213784" y="6364288"/>
            <a:ext cx="11978216" cy="493712"/>
          </a:xfrm>
          <a:prstGeom prst="rect">
            <a:avLst/>
          </a:prstGeom>
          <a:solidFill>
            <a:schemeClr val="bg1"/>
          </a:solidFill>
          <a:ln w="9525"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16" name="Round Single Corner Rectangle 15"/>
          <p:cNvSpPr/>
          <p:nvPr userDrawn="1"/>
        </p:nvSpPr>
        <p:spPr>
          <a:xfrm>
            <a:off x="0" y="6364289"/>
            <a:ext cx="11584517" cy="504825"/>
          </a:xfrm>
          <a:prstGeom prst="round1Rect">
            <a:avLst>
              <a:gd name="adj" fmla="val 50000"/>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18" name="Text Placeholder 9"/>
          <p:cNvSpPr>
            <a:spLocks noGrp="1"/>
          </p:cNvSpPr>
          <p:nvPr>
            <p:ph type="body" sz="quarter" idx="15"/>
          </p:nvPr>
        </p:nvSpPr>
        <p:spPr>
          <a:xfrm>
            <a:off x="315384" y="6384610"/>
            <a:ext cx="11063816" cy="457200"/>
          </a:xfrm>
          <a:prstGeom prst="rect">
            <a:avLst/>
          </a:prstGeom>
        </p:spPr>
        <p:txBody>
          <a:bodyPr/>
          <a:lstStyle>
            <a:lvl1pPr marL="0" indent="0" algn="r">
              <a:buNone/>
              <a:defRPr sz="2400" b="1">
                <a:solidFill>
                  <a:schemeClr val="bg1"/>
                </a:solidFill>
              </a:defRPr>
            </a:lvl1pPr>
          </a:lstStyle>
          <a:p>
            <a:pPr lvl="0"/>
            <a:r>
              <a:rPr lang="en-US" dirty="0"/>
              <a:t>Click to edit Master text styles</a:t>
            </a:r>
          </a:p>
        </p:txBody>
      </p:sp>
      <p:cxnSp>
        <p:nvCxnSpPr>
          <p:cNvPr id="10" name="Straight Connector 9"/>
          <p:cNvCxnSpPr/>
          <p:nvPr userDrawn="1"/>
        </p:nvCxnSpPr>
        <p:spPr bwMode="auto">
          <a:xfrm>
            <a:off x="6008640" y="996697"/>
            <a:ext cx="0" cy="5057077"/>
          </a:xfrm>
          <a:prstGeom prst="line">
            <a:avLst/>
          </a:prstGeom>
          <a:noFill/>
          <a:ln w="9525" cap="flat" cmpd="sng" algn="ctr">
            <a:solidFill>
              <a:schemeClr val="accent3"/>
            </a:solidFill>
            <a:prstDash val="solid"/>
            <a:round/>
            <a:headEnd type="none" w="med" len="med"/>
            <a:tailEnd type="none" w="med" len="med"/>
          </a:ln>
          <a:effectLst/>
          <a:extLst>
            <a:ext uri="{909E8E84-426E-40dd-AFC4-6F175D3DCCD1}">
              <a14:hiddenFill xmlns="" xmlns:a14="http://schemas.microsoft.com/office/drawing/2010/main">
                <a:solidFill>
                  <a:srgbClr val="0005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610428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mple Text">
    <p:spTree>
      <p:nvGrpSpPr>
        <p:cNvPr id="1" name=""/>
        <p:cNvGrpSpPr/>
        <p:nvPr/>
      </p:nvGrpSpPr>
      <p:grpSpPr>
        <a:xfrm>
          <a:off x="0" y="0"/>
          <a:ext cx="0" cy="0"/>
          <a:chOff x="0" y="0"/>
          <a:chExt cx="0" cy="0"/>
        </a:xfrm>
      </p:grpSpPr>
      <p:sp>
        <p:nvSpPr>
          <p:cNvPr id="6" name="Title 1"/>
          <p:cNvSpPr>
            <a:spLocks noGrp="1"/>
          </p:cNvSpPr>
          <p:nvPr>
            <p:ph type="title"/>
          </p:nvPr>
        </p:nvSpPr>
        <p:spPr>
          <a:xfrm>
            <a:off x="714568" y="357810"/>
            <a:ext cx="10507948" cy="498610"/>
          </a:xfrm>
        </p:spPr>
        <p:txBody>
          <a:bodyPr/>
          <a:lstStyle>
            <a:lvl1pPr>
              <a:defRPr baseline="0">
                <a:solidFill>
                  <a:schemeClr val="tx1"/>
                </a:solidFill>
              </a:defRPr>
            </a:lvl1pPr>
          </a:lstStyle>
          <a:p>
            <a:r>
              <a:rPr lang="en-US"/>
              <a:t>Click to edit Master title style</a:t>
            </a:r>
            <a:endParaRPr lang="en-US" dirty="0"/>
          </a:p>
        </p:txBody>
      </p:sp>
      <p:sp>
        <p:nvSpPr>
          <p:cNvPr id="5" name="Content Placeholder 4"/>
          <p:cNvSpPr>
            <a:spLocks noGrp="1"/>
          </p:cNvSpPr>
          <p:nvPr>
            <p:ph sz="quarter" idx="12"/>
          </p:nvPr>
        </p:nvSpPr>
        <p:spPr>
          <a:xfrm>
            <a:off x="714568" y="1005840"/>
            <a:ext cx="10507947" cy="5053316"/>
          </a:xfrm>
          <a:prstGeom prst="rect">
            <a:avLst/>
          </a:prstGeom>
        </p:spPr>
        <p:txBody>
          <a:bodyPr/>
          <a:lstStyle>
            <a:lvl1pPr>
              <a:buClr>
                <a:schemeClr val="accent1"/>
              </a:buClr>
              <a:defRPr/>
            </a:lvl1pPr>
            <a:lvl2pPr>
              <a:buClr>
                <a:schemeClr val="accent3"/>
              </a:buClr>
              <a:defRPr/>
            </a:lvl2pPr>
            <a:lvl3pPr>
              <a:buClr>
                <a:schemeClr val="accent3"/>
              </a:buClr>
              <a:defRPr/>
            </a:lvl3pPr>
            <a:lvl4pPr marL="1600200" indent="-228600">
              <a:buClr>
                <a:schemeClr val="accent3"/>
              </a:buClr>
              <a:buFont typeface="Arial" panose="020B0604020202020204" pitchFamily="34" charset="0"/>
              <a:buChar char="-"/>
              <a:defRPr sz="1400">
                <a:latin typeface="Arial" panose="020B0604020202020204" pitchFamily="34" charset="0"/>
                <a:cs typeface="Arial" panose="020B0604020202020204" pitchFamily="34" charset="0"/>
              </a:defRPr>
            </a:lvl4pPr>
            <a:lvl5pPr>
              <a:buClr>
                <a:schemeClr val="accent3"/>
              </a:buCl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3"/>
          </p:nvPr>
        </p:nvSpPr>
        <p:spPr/>
        <p:txBody>
          <a:bodyPr/>
          <a:lstStyle>
            <a:lvl1pPr>
              <a:defRPr/>
            </a:lvl1pPr>
          </a:lstStyle>
          <a:p>
            <a:pPr>
              <a:defRPr/>
            </a:pPr>
            <a:fld id="{65C380C9-3062-4F1D-A521-BEC000498A55}" type="slidenum">
              <a:rPr lang="en-US"/>
              <a:pPr>
                <a:defRPr/>
              </a:pPr>
              <a:t>‹#›</a:t>
            </a:fld>
            <a:endParaRPr lang="en-US" dirty="0"/>
          </a:p>
        </p:txBody>
      </p:sp>
      <p:sp>
        <p:nvSpPr>
          <p:cNvPr id="2" name="Footer Placeholder 1"/>
          <p:cNvSpPr>
            <a:spLocks noGrp="1"/>
          </p:cNvSpPr>
          <p:nvPr>
            <p:ph type="ftr" sz="quarter" idx="14"/>
          </p:nvPr>
        </p:nvSpPr>
        <p:spPr/>
        <p:txBody>
          <a:bodyPr/>
          <a:lstStyle/>
          <a:p>
            <a:endParaRPr lang="en-US" dirty="0"/>
          </a:p>
        </p:txBody>
      </p:sp>
    </p:spTree>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4-Up Layout With Takeaway">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714108" y="364859"/>
            <a:ext cx="10472508" cy="485358"/>
          </a:xfrm>
        </p:spPr>
        <p:txBody>
          <a:bodyPr/>
          <a:lstStyle/>
          <a:p>
            <a:r>
              <a:rPr lang="en-US" dirty="0"/>
              <a:t>Click to Edit Master Title Style</a:t>
            </a:r>
          </a:p>
        </p:txBody>
      </p:sp>
      <p:sp>
        <p:nvSpPr>
          <p:cNvPr id="14" name="Slide Number Placeholder 5"/>
          <p:cNvSpPr>
            <a:spLocks noGrp="1"/>
          </p:cNvSpPr>
          <p:nvPr>
            <p:ph type="sldNum" sz="quarter" idx="22"/>
          </p:nvPr>
        </p:nvSpPr>
        <p:spPr>
          <a:xfrm>
            <a:off x="11645901" y="-143"/>
            <a:ext cx="675217" cy="504825"/>
          </a:xfrm>
          <a:prstGeom prst="rect">
            <a:avLst/>
          </a:prstGeom>
        </p:spPr>
        <p:txBody>
          <a:bodyPr/>
          <a:lstStyle>
            <a:lvl1pPr algn="l">
              <a:defRPr sz="1100" b="1" i="0">
                <a:solidFill>
                  <a:schemeClr val="bg1"/>
                </a:solidFill>
                <a:latin typeface="+mn-lt"/>
                <a:cs typeface="HelveticaNeue MediumCond"/>
              </a:defRPr>
            </a:lvl1pPr>
          </a:lstStyle>
          <a:p>
            <a:pPr>
              <a:defRPr/>
            </a:pPr>
            <a:fld id="{8D2DB58E-2992-2040-8E77-3A8E9F68BABB}" type="slidenum">
              <a:rPr lang="en-US" smtClean="0">
                <a:solidFill>
                  <a:srgbClr val="FFFFFF"/>
                </a:solidFill>
              </a:rPr>
              <a:pPr>
                <a:defRPr/>
              </a:pPr>
              <a:t>‹#›</a:t>
            </a:fld>
            <a:endParaRPr lang="en-US" dirty="0">
              <a:solidFill>
                <a:srgbClr val="FFFFFF"/>
              </a:solidFill>
            </a:endParaRPr>
          </a:p>
        </p:txBody>
      </p:sp>
      <p:sp>
        <p:nvSpPr>
          <p:cNvPr id="25" name="Content Placeholder 4"/>
          <p:cNvSpPr>
            <a:spLocks noGrp="1"/>
          </p:cNvSpPr>
          <p:nvPr>
            <p:ph sz="quarter" idx="23"/>
          </p:nvPr>
        </p:nvSpPr>
        <p:spPr>
          <a:xfrm>
            <a:off x="714108" y="3796577"/>
            <a:ext cx="5165333" cy="2385149"/>
          </a:xfrm>
          <a:prstGeom prst="rect">
            <a:avLst/>
          </a:prstGeom>
        </p:spPr>
        <p:txBody>
          <a:bodyPr/>
          <a:lstStyle>
            <a:lvl1pPr>
              <a:defRPr>
                <a:latin typeface="+mn-lt"/>
              </a:defRPr>
            </a:lvl1pPr>
            <a:lvl2pPr>
              <a:buClr>
                <a:schemeClr val="accent3"/>
              </a:buClr>
              <a:defRPr>
                <a:latin typeface="+mn-lt"/>
              </a:defRPr>
            </a:lvl2pPr>
            <a:lvl3pPr>
              <a:buClr>
                <a:schemeClr val="accent3"/>
              </a:buClr>
              <a:defRPr>
                <a:latin typeface="+mn-lt"/>
              </a:defRPr>
            </a:lvl3pPr>
            <a:lvl4pPr marL="1600200" indent="-228600">
              <a:buClr>
                <a:schemeClr val="accent3"/>
              </a:buClr>
              <a:buFont typeface="Arial" panose="020B0604020202020204" pitchFamily="34" charset="0"/>
              <a:buChar char="-"/>
              <a:defRPr sz="1400">
                <a:latin typeface="+mn-lt"/>
                <a:cs typeface="Arial" panose="020B0604020202020204" pitchFamily="34" charset="0"/>
              </a:defRPr>
            </a:lvl4pPr>
            <a:lvl5pPr>
              <a:buClr>
                <a:schemeClr val="accent3"/>
              </a:buClr>
              <a:defRPr sz="14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Content Placeholder 4"/>
          <p:cNvSpPr>
            <a:spLocks noGrp="1"/>
          </p:cNvSpPr>
          <p:nvPr>
            <p:ph sz="quarter" idx="24"/>
          </p:nvPr>
        </p:nvSpPr>
        <p:spPr>
          <a:xfrm>
            <a:off x="6123482" y="3796577"/>
            <a:ext cx="5063134" cy="2385149"/>
          </a:xfrm>
          <a:prstGeom prst="rect">
            <a:avLst/>
          </a:prstGeom>
        </p:spPr>
        <p:txBody>
          <a:bodyPr/>
          <a:lstStyle>
            <a:lvl1pPr>
              <a:defRPr>
                <a:latin typeface="+mn-lt"/>
              </a:defRPr>
            </a:lvl1pPr>
            <a:lvl2pPr>
              <a:buClr>
                <a:schemeClr val="accent3"/>
              </a:buClr>
              <a:defRPr>
                <a:latin typeface="+mn-lt"/>
              </a:defRPr>
            </a:lvl2pPr>
            <a:lvl3pPr>
              <a:buClr>
                <a:schemeClr val="accent3"/>
              </a:buClr>
              <a:defRPr>
                <a:latin typeface="+mn-lt"/>
              </a:defRPr>
            </a:lvl3pPr>
            <a:lvl4pPr marL="1600200" indent="-228600">
              <a:buClr>
                <a:schemeClr val="accent3"/>
              </a:buClr>
              <a:buFont typeface="Arial" panose="020B0604020202020204" pitchFamily="34" charset="0"/>
              <a:buChar char="-"/>
              <a:defRPr sz="1400">
                <a:latin typeface="+mn-lt"/>
                <a:cs typeface="Arial" panose="020B0604020202020204" pitchFamily="34" charset="0"/>
              </a:defRPr>
            </a:lvl4pPr>
            <a:lvl5pPr>
              <a:buClr>
                <a:schemeClr val="accent3"/>
              </a:buClr>
              <a:defRPr sz="14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Content Placeholder 4"/>
          <p:cNvSpPr>
            <a:spLocks noGrp="1"/>
          </p:cNvSpPr>
          <p:nvPr>
            <p:ph sz="quarter" idx="12"/>
          </p:nvPr>
        </p:nvSpPr>
        <p:spPr>
          <a:xfrm>
            <a:off x="714108" y="1005841"/>
            <a:ext cx="5165333" cy="2624429"/>
          </a:xfrm>
          <a:prstGeom prst="rect">
            <a:avLst/>
          </a:prstGeom>
        </p:spPr>
        <p:txBody>
          <a:bodyPr/>
          <a:lstStyle>
            <a:lvl1pPr>
              <a:defRPr>
                <a:latin typeface="+mn-lt"/>
              </a:defRPr>
            </a:lvl1pPr>
            <a:lvl2pPr>
              <a:buClr>
                <a:schemeClr val="accent3"/>
              </a:buClr>
              <a:defRPr>
                <a:latin typeface="+mn-lt"/>
              </a:defRPr>
            </a:lvl2pPr>
            <a:lvl3pPr>
              <a:buClr>
                <a:schemeClr val="accent3"/>
              </a:buClr>
              <a:defRPr>
                <a:latin typeface="+mn-lt"/>
              </a:defRPr>
            </a:lvl3pPr>
            <a:lvl4pPr marL="1600200" indent="-228600">
              <a:buClr>
                <a:schemeClr val="accent3"/>
              </a:buClr>
              <a:buFont typeface="Arial" panose="020B0604020202020204" pitchFamily="34" charset="0"/>
              <a:buChar char="-"/>
              <a:defRPr sz="1400">
                <a:latin typeface="+mn-lt"/>
                <a:cs typeface="Arial" panose="020B0604020202020204" pitchFamily="34" charset="0"/>
              </a:defRPr>
            </a:lvl4pPr>
            <a:lvl5pPr>
              <a:buClr>
                <a:schemeClr val="accent3"/>
              </a:buClr>
              <a:defRPr sz="14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Content Placeholder 4"/>
          <p:cNvSpPr>
            <a:spLocks noGrp="1"/>
          </p:cNvSpPr>
          <p:nvPr>
            <p:ph sz="quarter" idx="25"/>
          </p:nvPr>
        </p:nvSpPr>
        <p:spPr>
          <a:xfrm>
            <a:off x="6123482" y="1005841"/>
            <a:ext cx="5063134" cy="2624429"/>
          </a:xfrm>
          <a:prstGeom prst="rect">
            <a:avLst/>
          </a:prstGeom>
        </p:spPr>
        <p:txBody>
          <a:bodyPr/>
          <a:lstStyle>
            <a:lvl2pPr>
              <a:buClr>
                <a:schemeClr val="accent3"/>
              </a:buClr>
              <a:defRPr>
                <a:latin typeface="+mn-lt"/>
              </a:defRPr>
            </a:lvl2pPr>
            <a:lvl3pPr>
              <a:buClr>
                <a:schemeClr val="accent3"/>
              </a:buClr>
              <a:defRPr>
                <a:latin typeface="+mn-lt"/>
              </a:defRPr>
            </a:lvl3pPr>
            <a:lvl4pPr marL="1600200" indent="-228600">
              <a:buClr>
                <a:schemeClr val="accent3"/>
              </a:buClr>
              <a:buFont typeface="Arial" panose="020B0604020202020204" pitchFamily="34" charset="0"/>
              <a:buChar char="-"/>
              <a:defRPr sz="1400">
                <a:latin typeface="+mn-lt"/>
                <a:cs typeface="Arial" panose="020B0604020202020204" pitchFamily="34" charset="0"/>
              </a:defRPr>
            </a:lvl4pPr>
            <a:lvl5pPr>
              <a:buClr>
                <a:schemeClr val="accent3"/>
              </a:buClr>
              <a:defRPr sz="14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Rectangle 14"/>
          <p:cNvSpPr/>
          <p:nvPr userDrawn="1"/>
        </p:nvSpPr>
        <p:spPr>
          <a:xfrm>
            <a:off x="213784" y="6364288"/>
            <a:ext cx="11978216" cy="493712"/>
          </a:xfrm>
          <a:prstGeom prst="rect">
            <a:avLst/>
          </a:prstGeom>
          <a:solidFill>
            <a:schemeClr val="bg1"/>
          </a:solidFill>
          <a:ln w="9525"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17" name="Round Single Corner Rectangle 16"/>
          <p:cNvSpPr/>
          <p:nvPr userDrawn="1"/>
        </p:nvSpPr>
        <p:spPr>
          <a:xfrm>
            <a:off x="0" y="6364289"/>
            <a:ext cx="11584517" cy="504825"/>
          </a:xfrm>
          <a:prstGeom prst="round1Rect">
            <a:avLst>
              <a:gd name="adj" fmla="val 50000"/>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19" name="Text Placeholder 9"/>
          <p:cNvSpPr>
            <a:spLocks noGrp="1"/>
          </p:cNvSpPr>
          <p:nvPr>
            <p:ph type="body" sz="quarter" idx="15"/>
          </p:nvPr>
        </p:nvSpPr>
        <p:spPr>
          <a:xfrm>
            <a:off x="315384" y="6384610"/>
            <a:ext cx="11063816" cy="457200"/>
          </a:xfrm>
          <a:prstGeom prst="rect">
            <a:avLst/>
          </a:prstGeom>
        </p:spPr>
        <p:txBody>
          <a:bodyPr/>
          <a:lstStyle>
            <a:lvl1pPr marL="0" indent="0" algn="r">
              <a:buNone/>
              <a:defRPr sz="2400" b="1">
                <a:solidFill>
                  <a:schemeClr val="bg1"/>
                </a:solidFill>
              </a:defRPr>
            </a:lvl1pPr>
          </a:lstStyle>
          <a:p>
            <a:pPr lvl="0"/>
            <a:r>
              <a:rPr lang="en-US" dirty="0"/>
              <a:t>Click to edit Master text styles</a:t>
            </a:r>
          </a:p>
        </p:txBody>
      </p:sp>
      <p:cxnSp>
        <p:nvCxnSpPr>
          <p:cNvPr id="13" name="Straight Connector 12"/>
          <p:cNvCxnSpPr/>
          <p:nvPr userDrawn="1"/>
        </p:nvCxnSpPr>
        <p:spPr bwMode="auto">
          <a:xfrm flipH="1">
            <a:off x="714240" y="3710164"/>
            <a:ext cx="10531033" cy="0"/>
          </a:xfrm>
          <a:prstGeom prst="line">
            <a:avLst/>
          </a:prstGeom>
          <a:noFill/>
          <a:ln w="9525" cap="flat" cmpd="sng" algn="ctr">
            <a:solidFill>
              <a:schemeClr val="accent3"/>
            </a:solidFill>
            <a:prstDash val="solid"/>
            <a:round/>
            <a:headEnd type="none" w="med" len="med"/>
            <a:tailEnd type="none" w="med" len="med"/>
          </a:ln>
          <a:effectLst/>
          <a:extLst>
            <a:ext uri="{909E8E84-426E-40dd-AFC4-6F175D3DCCD1}">
              <a14:hiddenFill xmlns="" xmlns:a14="http://schemas.microsoft.com/office/drawing/2010/main">
                <a:solidFill>
                  <a:srgbClr val="0005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8" name="Straight Connector 17"/>
          <p:cNvCxnSpPr/>
          <p:nvPr userDrawn="1"/>
        </p:nvCxnSpPr>
        <p:spPr bwMode="auto">
          <a:xfrm>
            <a:off x="6008640" y="996697"/>
            <a:ext cx="0" cy="5185029"/>
          </a:xfrm>
          <a:prstGeom prst="line">
            <a:avLst/>
          </a:prstGeom>
          <a:noFill/>
          <a:ln w="9525" cap="flat" cmpd="sng" algn="ctr">
            <a:solidFill>
              <a:schemeClr val="accent3"/>
            </a:solidFill>
            <a:prstDash val="solid"/>
            <a:round/>
            <a:headEnd type="none" w="med" len="med"/>
            <a:tailEnd type="none" w="med" len="med"/>
          </a:ln>
          <a:effectLst/>
          <a:extLst>
            <a:ext uri="{909E8E84-426E-40dd-AFC4-6F175D3DCCD1}">
              <a14:hiddenFill xmlns="" xmlns:a14="http://schemas.microsoft.com/office/drawing/2010/main">
                <a:solidFill>
                  <a:srgbClr val="0005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1804332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Open Layout W/ Takeawa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4240" y="357189"/>
            <a:ext cx="10455164" cy="498475"/>
          </a:xfrm>
        </p:spPr>
        <p:txBody>
          <a:bodyPr/>
          <a:lstStyle/>
          <a:p>
            <a:r>
              <a:rPr lang="en-US" dirty="0"/>
              <a:t>Click to Edit Master Title Style</a:t>
            </a:r>
          </a:p>
        </p:txBody>
      </p:sp>
      <p:sp>
        <p:nvSpPr>
          <p:cNvPr id="8" name="Slide Number Placeholder 2"/>
          <p:cNvSpPr>
            <a:spLocks noGrp="1"/>
          </p:cNvSpPr>
          <p:nvPr>
            <p:ph type="sldNum" sz="quarter" idx="16"/>
          </p:nvPr>
        </p:nvSpPr>
        <p:spPr>
          <a:xfrm>
            <a:off x="11645901" y="-143"/>
            <a:ext cx="675217" cy="504825"/>
          </a:xfrm>
          <a:prstGeom prst="rect">
            <a:avLst/>
          </a:prstGeom>
        </p:spPr>
        <p:txBody>
          <a:bodyPr/>
          <a:lstStyle>
            <a:lvl1pPr>
              <a:defRPr sz="1100"/>
            </a:lvl1pPr>
          </a:lstStyle>
          <a:p>
            <a:pPr>
              <a:defRPr/>
            </a:pPr>
            <a:fld id="{0C998C0A-3FDF-A343-89AA-469E5F1A16BE}" type="slidenum">
              <a:rPr lang="en-US" smtClean="0">
                <a:solidFill>
                  <a:srgbClr val="FFFFFF"/>
                </a:solidFill>
              </a:rPr>
              <a:pPr>
                <a:defRPr/>
              </a:pPr>
              <a:t>‹#›</a:t>
            </a:fld>
            <a:endParaRPr lang="en-US" dirty="0">
              <a:solidFill>
                <a:srgbClr val="FFFFFF"/>
              </a:solidFill>
            </a:endParaRPr>
          </a:p>
        </p:txBody>
      </p:sp>
      <p:sp>
        <p:nvSpPr>
          <p:cNvPr id="9" name="Rectangle 8"/>
          <p:cNvSpPr/>
          <p:nvPr userDrawn="1"/>
        </p:nvSpPr>
        <p:spPr>
          <a:xfrm>
            <a:off x="213784" y="6364288"/>
            <a:ext cx="11978216" cy="493712"/>
          </a:xfrm>
          <a:prstGeom prst="rect">
            <a:avLst/>
          </a:prstGeom>
          <a:solidFill>
            <a:schemeClr val="bg1"/>
          </a:solidFill>
          <a:ln w="9525"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10" name="Round Single Corner Rectangle 9"/>
          <p:cNvSpPr/>
          <p:nvPr userDrawn="1"/>
        </p:nvSpPr>
        <p:spPr>
          <a:xfrm>
            <a:off x="0" y="6364289"/>
            <a:ext cx="11584517" cy="504825"/>
          </a:xfrm>
          <a:prstGeom prst="round1Rect">
            <a:avLst>
              <a:gd name="adj" fmla="val 50000"/>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12" name="Text Placeholder 9"/>
          <p:cNvSpPr>
            <a:spLocks noGrp="1"/>
          </p:cNvSpPr>
          <p:nvPr>
            <p:ph type="body" sz="quarter" idx="15"/>
          </p:nvPr>
        </p:nvSpPr>
        <p:spPr>
          <a:xfrm>
            <a:off x="315384" y="6384610"/>
            <a:ext cx="11063816" cy="457200"/>
          </a:xfrm>
          <a:prstGeom prst="rect">
            <a:avLst/>
          </a:prstGeom>
        </p:spPr>
        <p:txBody>
          <a:bodyPr/>
          <a:lstStyle>
            <a:lvl1pPr marL="0" indent="0" algn="r">
              <a:buNone/>
              <a:defRPr sz="2400" b="1">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156233162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imple Text with Takeaway">
    <p:spTree>
      <p:nvGrpSpPr>
        <p:cNvPr id="1" name=""/>
        <p:cNvGrpSpPr/>
        <p:nvPr/>
      </p:nvGrpSpPr>
      <p:grpSpPr>
        <a:xfrm>
          <a:off x="0" y="0"/>
          <a:ext cx="0" cy="0"/>
          <a:chOff x="0" y="0"/>
          <a:chExt cx="0" cy="0"/>
        </a:xfrm>
      </p:grpSpPr>
      <p:sp>
        <p:nvSpPr>
          <p:cNvPr id="5" name="Rectangle 4"/>
          <p:cNvSpPr/>
          <p:nvPr userDrawn="1"/>
        </p:nvSpPr>
        <p:spPr>
          <a:xfrm>
            <a:off x="214313" y="6364288"/>
            <a:ext cx="11977687" cy="493712"/>
          </a:xfrm>
          <a:prstGeom prst="rect">
            <a:avLst/>
          </a:prstGeom>
          <a:solidFill>
            <a:schemeClr val="bg1"/>
          </a:solidFill>
          <a:ln w="9525"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6" name="Round Single Corner Rectangle 5"/>
          <p:cNvSpPr/>
          <p:nvPr userDrawn="1"/>
        </p:nvSpPr>
        <p:spPr>
          <a:xfrm>
            <a:off x="0" y="6364288"/>
            <a:ext cx="11583988" cy="504825"/>
          </a:xfrm>
          <a:prstGeom prst="round1Rect">
            <a:avLst>
              <a:gd name="adj" fmla="val 50000"/>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16" name="Title 1"/>
          <p:cNvSpPr>
            <a:spLocks noGrp="1"/>
          </p:cNvSpPr>
          <p:nvPr>
            <p:ph type="title"/>
          </p:nvPr>
        </p:nvSpPr>
        <p:spPr>
          <a:xfrm>
            <a:off x="709621" y="364015"/>
            <a:ext cx="10491779" cy="511862"/>
          </a:xfrm>
        </p:spPr>
        <p:txBody>
          <a:bodyPr/>
          <a:lstStyle/>
          <a:p>
            <a:r>
              <a:rPr lang="en-US"/>
              <a:t>Click to edit Master title style</a:t>
            </a:r>
            <a:endParaRPr lang="en-US" dirty="0"/>
          </a:p>
        </p:txBody>
      </p:sp>
      <p:sp>
        <p:nvSpPr>
          <p:cNvPr id="14" name="Text Placeholder 9"/>
          <p:cNvSpPr>
            <a:spLocks noGrp="1"/>
          </p:cNvSpPr>
          <p:nvPr>
            <p:ph type="body" sz="quarter" idx="15"/>
          </p:nvPr>
        </p:nvSpPr>
        <p:spPr>
          <a:xfrm>
            <a:off x="315384" y="6384610"/>
            <a:ext cx="11063816" cy="457200"/>
          </a:xfrm>
          <a:prstGeom prst="rect">
            <a:avLst/>
          </a:prstGeom>
        </p:spPr>
        <p:txBody>
          <a:bodyPr/>
          <a:lstStyle>
            <a:lvl1pPr marL="0" indent="0" algn="r">
              <a:buNone/>
              <a:defRPr sz="2400" b="1">
                <a:solidFill>
                  <a:schemeClr val="bg1"/>
                </a:solidFill>
              </a:defRPr>
            </a:lvl1pPr>
          </a:lstStyle>
          <a:p>
            <a:pPr lvl="0"/>
            <a:r>
              <a:rPr lang="en-US" dirty="0"/>
              <a:t>Click to edit Master text styles</a:t>
            </a:r>
          </a:p>
        </p:txBody>
      </p:sp>
      <p:sp>
        <p:nvSpPr>
          <p:cNvPr id="9" name="Content Placeholder 4"/>
          <p:cNvSpPr>
            <a:spLocks noGrp="1"/>
          </p:cNvSpPr>
          <p:nvPr>
            <p:ph sz="quarter" idx="12"/>
          </p:nvPr>
        </p:nvSpPr>
        <p:spPr>
          <a:xfrm>
            <a:off x="709621" y="1005463"/>
            <a:ext cx="10491779" cy="5075237"/>
          </a:xfrm>
          <a:prstGeom prst="rect">
            <a:avLst/>
          </a:prstGeom>
        </p:spPr>
        <p:txBody>
          <a:bodyPr/>
          <a:lstStyle>
            <a:lvl2pPr>
              <a:buClr>
                <a:schemeClr val="accent3"/>
              </a:buClr>
              <a:defRPr/>
            </a:lvl2pPr>
            <a:lvl3pPr>
              <a:buClr>
                <a:schemeClr val="accent3"/>
              </a:buClr>
              <a:defRPr/>
            </a:lvl3pPr>
            <a:lvl4pPr marL="1600200" indent="-228600">
              <a:buClr>
                <a:schemeClr val="accent3"/>
              </a:buClr>
              <a:buFont typeface="Arial" panose="020B0604020202020204" pitchFamily="34" charset="0"/>
              <a:buChar char="-"/>
              <a:defRPr sz="1400">
                <a:latin typeface="Arial" panose="020B0604020202020204" pitchFamily="34" charset="0"/>
                <a:cs typeface="Arial" panose="020B0604020202020204" pitchFamily="34" charset="0"/>
              </a:defRPr>
            </a:lvl4pPr>
            <a:lvl5pPr>
              <a:buClr>
                <a:schemeClr val="accent3"/>
              </a:buCl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6"/>
          </p:nvPr>
        </p:nvSpPr>
        <p:spPr/>
        <p:txBody>
          <a:bodyPr/>
          <a:lstStyle>
            <a:lvl1pPr algn="l">
              <a:defRPr sz="1000" b="1" i="0">
                <a:solidFill>
                  <a:schemeClr val="bg1"/>
                </a:solidFill>
                <a:latin typeface="+mn-lt"/>
                <a:cs typeface="HelveticaNeue MediumCond"/>
              </a:defRPr>
            </a:lvl1pPr>
          </a:lstStyle>
          <a:p>
            <a:pPr>
              <a:defRPr/>
            </a:pPr>
            <a:fld id="{6C3B8888-35A5-426F-8C90-DCA46110326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9675832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wo Column with Takeaway">
    <p:spTree>
      <p:nvGrpSpPr>
        <p:cNvPr id="1" name=""/>
        <p:cNvGrpSpPr/>
        <p:nvPr/>
      </p:nvGrpSpPr>
      <p:grpSpPr>
        <a:xfrm>
          <a:off x="0" y="0"/>
          <a:ext cx="0" cy="0"/>
          <a:chOff x="0" y="0"/>
          <a:chExt cx="0" cy="0"/>
        </a:xfrm>
      </p:grpSpPr>
      <p:sp>
        <p:nvSpPr>
          <p:cNvPr id="6" name="Rectangle 5"/>
          <p:cNvSpPr/>
          <p:nvPr userDrawn="1"/>
        </p:nvSpPr>
        <p:spPr>
          <a:xfrm>
            <a:off x="214313" y="6364288"/>
            <a:ext cx="11977687" cy="493712"/>
          </a:xfrm>
          <a:prstGeom prst="rect">
            <a:avLst/>
          </a:prstGeom>
          <a:solidFill>
            <a:schemeClr val="bg1"/>
          </a:solidFill>
          <a:ln w="9525"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7" name="Round Single Corner Rectangle 6"/>
          <p:cNvSpPr/>
          <p:nvPr userDrawn="1"/>
        </p:nvSpPr>
        <p:spPr>
          <a:xfrm>
            <a:off x="0" y="6364288"/>
            <a:ext cx="11583988" cy="504825"/>
          </a:xfrm>
          <a:prstGeom prst="round1Rect">
            <a:avLst>
              <a:gd name="adj" fmla="val 50000"/>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cxnSp>
        <p:nvCxnSpPr>
          <p:cNvPr id="8" name="Straight Connector 7"/>
          <p:cNvCxnSpPr/>
          <p:nvPr userDrawn="1"/>
        </p:nvCxnSpPr>
        <p:spPr bwMode="auto">
          <a:xfrm>
            <a:off x="6008688" y="996950"/>
            <a:ext cx="0" cy="5056188"/>
          </a:xfrm>
          <a:prstGeom prst="line">
            <a:avLst/>
          </a:prstGeom>
          <a:noFill/>
          <a:ln w="9525" cap="flat" cmpd="sng" algn="ctr">
            <a:solidFill>
              <a:schemeClr val="accent3"/>
            </a:solidFill>
            <a:prstDash val="solid"/>
            <a:round/>
            <a:headEnd type="none" w="med" len="med"/>
            <a:tailEnd type="none" w="med" len="med"/>
          </a:ln>
          <a:effectLst/>
          <a:extLst>
            <a:ext uri="{909E8E84-426E-40dd-AFC4-6F175D3DCCD1}"/>
            <a:ext uri="{AF507438-7753-43e0-B8FC-AC1667EBCBE1}"/>
          </a:extLst>
        </p:spPr>
      </p:cxnSp>
      <p:sp>
        <p:nvSpPr>
          <p:cNvPr id="2" name="Title 1"/>
          <p:cNvSpPr>
            <a:spLocks noGrp="1"/>
          </p:cNvSpPr>
          <p:nvPr>
            <p:ph type="title"/>
          </p:nvPr>
        </p:nvSpPr>
        <p:spPr>
          <a:xfrm>
            <a:off x="714108" y="357189"/>
            <a:ext cx="10480347" cy="498475"/>
          </a:xfrm>
        </p:spPr>
        <p:txBody>
          <a:bodyPr/>
          <a:lstStyle/>
          <a:p>
            <a:r>
              <a:rPr lang="en-US"/>
              <a:t>Click to edit Master title style</a:t>
            </a:r>
            <a:endParaRPr lang="en-US" dirty="0"/>
          </a:p>
        </p:txBody>
      </p:sp>
      <p:sp>
        <p:nvSpPr>
          <p:cNvPr id="11" name="Content Placeholder 4"/>
          <p:cNvSpPr>
            <a:spLocks noGrp="1"/>
          </p:cNvSpPr>
          <p:nvPr>
            <p:ph sz="quarter" idx="12"/>
          </p:nvPr>
        </p:nvSpPr>
        <p:spPr>
          <a:xfrm>
            <a:off x="714108" y="1005840"/>
            <a:ext cx="5172300" cy="5047934"/>
          </a:xfrm>
          <a:prstGeom prst="rect">
            <a:avLst/>
          </a:prstGeom>
        </p:spPr>
        <p:txBody>
          <a:bodyPr/>
          <a:lstStyle>
            <a:lvl1pPr>
              <a:defRPr>
                <a:latin typeface="+mn-lt"/>
              </a:defRPr>
            </a:lvl1pPr>
            <a:lvl2pPr>
              <a:buClr>
                <a:schemeClr val="accent3"/>
              </a:buClr>
              <a:defRPr>
                <a:latin typeface="+mn-lt"/>
              </a:defRPr>
            </a:lvl2pPr>
            <a:lvl3pPr>
              <a:buClr>
                <a:schemeClr val="accent3"/>
              </a:buClr>
              <a:defRPr>
                <a:latin typeface="+mn-lt"/>
              </a:defRPr>
            </a:lvl3pPr>
            <a:lvl4pPr marL="1600200" indent="-228600">
              <a:buClr>
                <a:schemeClr val="accent3"/>
              </a:buClr>
              <a:buFont typeface="Arial" panose="020B0604020202020204" pitchFamily="34" charset="0"/>
              <a:buChar char="-"/>
              <a:defRPr sz="1400">
                <a:latin typeface="+mn-lt"/>
                <a:cs typeface="Arial" panose="020B0604020202020204" pitchFamily="34" charset="0"/>
              </a:defRPr>
            </a:lvl4pPr>
            <a:lvl5pPr>
              <a:buClr>
                <a:schemeClr val="accent3"/>
              </a:buClr>
              <a:defRPr sz="14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4"/>
          <p:cNvSpPr>
            <a:spLocks noGrp="1"/>
          </p:cNvSpPr>
          <p:nvPr>
            <p:ph sz="quarter" idx="16"/>
          </p:nvPr>
        </p:nvSpPr>
        <p:spPr>
          <a:xfrm>
            <a:off x="6143515" y="1005840"/>
            <a:ext cx="5050940" cy="5047934"/>
          </a:xfrm>
          <a:prstGeom prst="rect">
            <a:avLst/>
          </a:prstGeom>
        </p:spPr>
        <p:txBody>
          <a:bodyPr/>
          <a:lstStyle>
            <a:lvl1pPr>
              <a:defRPr>
                <a:latin typeface="+mn-lt"/>
              </a:defRPr>
            </a:lvl1pPr>
            <a:lvl2pPr>
              <a:buClr>
                <a:schemeClr val="accent3"/>
              </a:buClr>
              <a:defRPr>
                <a:latin typeface="+mn-lt"/>
              </a:defRPr>
            </a:lvl2pPr>
            <a:lvl3pPr>
              <a:buClr>
                <a:schemeClr val="accent3"/>
              </a:buClr>
              <a:defRPr>
                <a:latin typeface="+mn-lt"/>
              </a:defRPr>
            </a:lvl3pPr>
            <a:lvl4pPr marL="1600200" indent="-228600">
              <a:buClr>
                <a:schemeClr val="accent3"/>
              </a:buClr>
              <a:buFont typeface="Arial" panose="020B0604020202020204" pitchFamily="34" charset="0"/>
              <a:buChar char="-"/>
              <a:defRPr sz="1400">
                <a:latin typeface="+mn-lt"/>
                <a:cs typeface="Arial" panose="020B0604020202020204" pitchFamily="34" charset="0"/>
              </a:defRPr>
            </a:lvl4pPr>
            <a:lvl5pPr>
              <a:buClr>
                <a:schemeClr val="accent3"/>
              </a:buClr>
              <a:defRPr sz="14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9"/>
          <p:cNvSpPr>
            <a:spLocks noGrp="1"/>
          </p:cNvSpPr>
          <p:nvPr>
            <p:ph type="body" sz="quarter" idx="15"/>
          </p:nvPr>
        </p:nvSpPr>
        <p:spPr>
          <a:xfrm>
            <a:off x="315384" y="6384610"/>
            <a:ext cx="11063816" cy="457200"/>
          </a:xfrm>
          <a:prstGeom prst="rect">
            <a:avLst/>
          </a:prstGeom>
        </p:spPr>
        <p:txBody>
          <a:bodyPr/>
          <a:lstStyle>
            <a:lvl1pPr marL="0" indent="0" algn="r">
              <a:buNone/>
              <a:defRPr sz="2400" b="1">
                <a:solidFill>
                  <a:schemeClr val="bg1"/>
                </a:solidFill>
              </a:defRPr>
            </a:lvl1pPr>
          </a:lstStyle>
          <a:p>
            <a:pPr lvl="0"/>
            <a:r>
              <a:rPr lang="en-US" dirty="0"/>
              <a:t>Click to edit Master text styles</a:t>
            </a:r>
          </a:p>
        </p:txBody>
      </p:sp>
      <p:sp>
        <p:nvSpPr>
          <p:cNvPr id="9" name="Slide Number Placeholder 2"/>
          <p:cNvSpPr>
            <a:spLocks noGrp="1"/>
          </p:cNvSpPr>
          <p:nvPr>
            <p:ph type="sldNum" sz="quarter" idx="17"/>
          </p:nvPr>
        </p:nvSpPr>
        <p:spPr/>
        <p:txBody>
          <a:bodyPr/>
          <a:lstStyle>
            <a:lvl1pPr>
              <a:defRPr/>
            </a:lvl1pPr>
          </a:lstStyle>
          <a:p>
            <a:pPr>
              <a:defRPr/>
            </a:pPr>
            <a:fld id="{C63071E5-2480-4A67-96E1-E4B3D60A43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1405287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4-Up Layout With Takeaway">
    <p:spTree>
      <p:nvGrpSpPr>
        <p:cNvPr id="1" name=""/>
        <p:cNvGrpSpPr/>
        <p:nvPr/>
      </p:nvGrpSpPr>
      <p:grpSpPr>
        <a:xfrm>
          <a:off x="0" y="0"/>
          <a:ext cx="0" cy="0"/>
          <a:chOff x="0" y="0"/>
          <a:chExt cx="0" cy="0"/>
        </a:xfrm>
      </p:grpSpPr>
      <p:sp>
        <p:nvSpPr>
          <p:cNvPr id="8" name="Rectangle 7"/>
          <p:cNvSpPr/>
          <p:nvPr userDrawn="1"/>
        </p:nvSpPr>
        <p:spPr>
          <a:xfrm>
            <a:off x="214313" y="6364288"/>
            <a:ext cx="11977687" cy="493712"/>
          </a:xfrm>
          <a:prstGeom prst="rect">
            <a:avLst/>
          </a:prstGeom>
          <a:solidFill>
            <a:schemeClr val="bg1"/>
          </a:solidFill>
          <a:ln w="9525"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9" name="Round Single Corner Rectangle 8"/>
          <p:cNvSpPr/>
          <p:nvPr userDrawn="1"/>
        </p:nvSpPr>
        <p:spPr>
          <a:xfrm>
            <a:off x="0" y="6364288"/>
            <a:ext cx="11583988" cy="504825"/>
          </a:xfrm>
          <a:prstGeom prst="round1Rect">
            <a:avLst>
              <a:gd name="adj" fmla="val 50000"/>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cxnSp>
        <p:nvCxnSpPr>
          <p:cNvPr id="10" name="Straight Connector 9"/>
          <p:cNvCxnSpPr/>
          <p:nvPr userDrawn="1"/>
        </p:nvCxnSpPr>
        <p:spPr bwMode="auto">
          <a:xfrm flipH="1">
            <a:off x="714375" y="3709988"/>
            <a:ext cx="10531475" cy="0"/>
          </a:xfrm>
          <a:prstGeom prst="line">
            <a:avLst/>
          </a:prstGeom>
          <a:noFill/>
          <a:ln w="9525" cap="flat" cmpd="sng" algn="ctr">
            <a:solidFill>
              <a:schemeClr val="accent3"/>
            </a:solidFill>
            <a:prstDash val="solid"/>
            <a:round/>
            <a:headEnd type="none" w="med" len="med"/>
            <a:tailEnd type="none" w="med" len="med"/>
          </a:ln>
          <a:effectLst/>
          <a:extLst>
            <a:ext uri="{909E8E84-426E-40dd-AFC4-6F175D3DCCD1}"/>
            <a:ext uri="{AF507438-7753-43e0-B8FC-AC1667EBCBE1}"/>
          </a:extLst>
        </p:spPr>
      </p:cxnSp>
      <p:cxnSp>
        <p:nvCxnSpPr>
          <p:cNvPr id="11" name="Straight Connector 10"/>
          <p:cNvCxnSpPr/>
          <p:nvPr userDrawn="1"/>
        </p:nvCxnSpPr>
        <p:spPr bwMode="auto">
          <a:xfrm>
            <a:off x="6008688" y="996950"/>
            <a:ext cx="0" cy="5184775"/>
          </a:xfrm>
          <a:prstGeom prst="line">
            <a:avLst/>
          </a:prstGeom>
          <a:noFill/>
          <a:ln w="9525" cap="flat" cmpd="sng" algn="ctr">
            <a:solidFill>
              <a:schemeClr val="accent3"/>
            </a:solidFill>
            <a:prstDash val="solid"/>
            <a:round/>
            <a:headEnd type="none" w="med" len="med"/>
            <a:tailEnd type="none" w="med" len="med"/>
          </a:ln>
          <a:effectLst/>
          <a:extLst>
            <a:ext uri="{909E8E84-426E-40dd-AFC4-6F175D3DCCD1}"/>
            <a:ext uri="{AF507438-7753-43e0-B8FC-AC1667EBCBE1}"/>
          </a:extLst>
        </p:spPr>
      </p:cxnSp>
      <p:sp>
        <p:nvSpPr>
          <p:cNvPr id="16" name="Title 1"/>
          <p:cNvSpPr>
            <a:spLocks noGrp="1"/>
          </p:cNvSpPr>
          <p:nvPr>
            <p:ph type="title"/>
          </p:nvPr>
        </p:nvSpPr>
        <p:spPr>
          <a:xfrm>
            <a:off x="714108" y="364859"/>
            <a:ext cx="10472508" cy="485358"/>
          </a:xfrm>
        </p:spPr>
        <p:txBody>
          <a:bodyPr/>
          <a:lstStyle/>
          <a:p>
            <a:r>
              <a:rPr lang="en-US"/>
              <a:t>Click to edit Master title style</a:t>
            </a:r>
            <a:endParaRPr lang="en-US" dirty="0"/>
          </a:p>
        </p:txBody>
      </p:sp>
      <p:sp>
        <p:nvSpPr>
          <p:cNvPr id="25" name="Content Placeholder 4"/>
          <p:cNvSpPr>
            <a:spLocks noGrp="1"/>
          </p:cNvSpPr>
          <p:nvPr>
            <p:ph sz="quarter" idx="23"/>
          </p:nvPr>
        </p:nvSpPr>
        <p:spPr>
          <a:xfrm>
            <a:off x="714108" y="3796577"/>
            <a:ext cx="5165333" cy="2385149"/>
          </a:xfrm>
          <a:prstGeom prst="rect">
            <a:avLst/>
          </a:prstGeom>
        </p:spPr>
        <p:txBody>
          <a:bodyPr/>
          <a:lstStyle>
            <a:lvl1pPr>
              <a:defRPr>
                <a:latin typeface="+mn-lt"/>
              </a:defRPr>
            </a:lvl1pPr>
            <a:lvl2pPr>
              <a:buClr>
                <a:schemeClr val="accent3"/>
              </a:buClr>
              <a:defRPr>
                <a:latin typeface="+mn-lt"/>
              </a:defRPr>
            </a:lvl2pPr>
            <a:lvl3pPr>
              <a:buClr>
                <a:schemeClr val="accent3"/>
              </a:buClr>
              <a:defRPr>
                <a:latin typeface="+mn-lt"/>
              </a:defRPr>
            </a:lvl3pPr>
            <a:lvl4pPr marL="1600200" indent="-228600">
              <a:buClr>
                <a:schemeClr val="accent3"/>
              </a:buClr>
              <a:buFont typeface="Arial" panose="020B0604020202020204" pitchFamily="34" charset="0"/>
              <a:buChar char="-"/>
              <a:defRPr sz="1400">
                <a:latin typeface="+mn-lt"/>
                <a:cs typeface="Arial" panose="020B0604020202020204" pitchFamily="34" charset="0"/>
              </a:defRPr>
            </a:lvl4pPr>
            <a:lvl5pPr>
              <a:buClr>
                <a:schemeClr val="accent3"/>
              </a:buClr>
              <a:defRPr sz="14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Content Placeholder 4"/>
          <p:cNvSpPr>
            <a:spLocks noGrp="1"/>
          </p:cNvSpPr>
          <p:nvPr>
            <p:ph sz="quarter" idx="24"/>
          </p:nvPr>
        </p:nvSpPr>
        <p:spPr>
          <a:xfrm>
            <a:off x="6123482" y="3796577"/>
            <a:ext cx="5063134" cy="2385149"/>
          </a:xfrm>
          <a:prstGeom prst="rect">
            <a:avLst/>
          </a:prstGeom>
        </p:spPr>
        <p:txBody>
          <a:bodyPr/>
          <a:lstStyle>
            <a:lvl1pPr>
              <a:defRPr>
                <a:latin typeface="+mn-lt"/>
              </a:defRPr>
            </a:lvl1pPr>
            <a:lvl2pPr>
              <a:buClr>
                <a:schemeClr val="accent3"/>
              </a:buClr>
              <a:defRPr>
                <a:latin typeface="+mn-lt"/>
              </a:defRPr>
            </a:lvl2pPr>
            <a:lvl3pPr>
              <a:buClr>
                <a:schemeClr val="accent3"/>
              </a:buClr>
              <a:defRPr>
                <a:latin typeface="+mn-lt"/>
              </a:defRPr>
            </a:lvl3pPr>
            <a:lvl4pPr marL="1600200" indent="-228600">
              <a:buClr>
                <a:schemeClr val="accent3"/>
              </a:buClr>
              <a:buFont typeface="Arial" panose="020B0604020202020204" pitchFamily="34" charset="0"/>
              <a:buChar char="-"/>
              <a:defRPr sz="1400">
                <a:latin typeface="+mn-lt"/>
                <a:cs typeface="Arial" panose="020B0604020202020204" pitchFamily="34" charset="0"/>
              </a:defRPr>
            </a:lvl4pPr>
            <a:lvl5pPr>
              <a:buClr>
                <a:schemeClr val="accent3"/>
              </a:buClr>
              <a:defRPr sz="14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Content Placeholder 4"/>
          <p:cNvSpPr>
            <a:spLocks noGrp="1"/>
          </p:cNvSpPr>
          <p:nvPr>
            <p:ph sz="quarter" idx="12"/>
          </p:nvPr>
        </p:nvSpPr>
        <p:spPr>
          <a:xfrm>
            <a:off x="714108" y="1005841"/>
            <a:ext cx="5165333" cy="2624429"/>
          </a:xfrm>
          <a:prstGeom prst="rect">
            <a:avLst/>
          </a:prstGeom>
        </p:spPr>
        <p:txBody>
          <a:bodyPr/>
          <a:lstStyle>
            <a:lvl1pPr>
              <a:defRPr>
                <a:latin typeface="+mn-lt"/>
              </a:defRPr>
            </a:lvl1pPr>
            <a:lvl2pPr>
              <a:buClr>
                <a:schemeClr val="accent3"/>
              </a:buClr>
              <a:defRPr>
                <a:latin typeface="+mn-lt"/>
              </a:defRPr>
            </a:lvl2pPr>
            <a:lvl3pPr>
              <a:buClr>
                <a:schemeClr val="accent3"/>
              </a:buClr>
              <a:defRPr>
                <a:latin typeface="+mn-lt"/>
              </a:defRPr>
            </a:lvl3pPr>
            <a:lvl4pPr marL="1600200" indent="-228600">
              <a:buClr>
                <a:schemeClr val="accent3"/>
              </a:buClr>
              <a:buFont typeface="Arial" panose="020B0604020202020204" pitchFamily="34" charset="0"/>
              <a:buChar char="-"/>
              <a:defRPr sz="1400">
                <a:latin typeface="+mn-lt"/>
                <a:cs typeface="Arial" panose="020B0604020202020204" pitchFamily="34" charset="0"/>
              </a:defRPr>
            </a:lvl4pPr>
            <a:lvl5pPr>
              <a:buClr>
                <a:schemeClr val="accent3"/>
              </a:buClr>
              <a:defRPr sz="14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Content Placeholder 4"/>
          <p:cNvSpPr>
            <a:spLocks noGrp="1"/>
          </p:cNvSpPr>
          <p:nvPr>
            <p:ph sz="quarter" idx="25"/>
          </p:nvPr>
        </p:nvSpPr>
        <p:spPr>
          <a:xfrm>
            <a:off x="6123482" y="1005841"/>
            <a:ext cx="5063134" cy="2624429"/>
          </a:xfrm>
          <a:prstGeom prst="rect">
            <a:avLst/>
          </a:prstGeom>
        </p:spPr>
        <p:txBody>
          <a:bodyPr/>
          <a:lstStyle>
            <a:lvl2pPr>
              <a:buClr>
                <a:schemeClr val="accent3"/>
              </a:buClr>
              <a:defRPr>
                <a:latin typeface="+mn-lt"/>
              </a:defRPr>
            </a:lvl2pPr>
            <a:lvl3pPr>
              <a:buClr>
                <a:schemeClr val="accent3"/>
              </a:buClr>
              <a:defRPr>
                <a:latin typeface="+mn-lt"/>
              </a:defRPr>
            </a:lvl3pPr>
            <a:lvl4pPr marL="1600200" indent="-228600">
              <a:buClr>
                <a:schemeClr val="accent3"/>
              </a:buClr>
              <a:buFont typeface="Arial" panose="020B0604020202020204" pitchFamily="34" charset="0"/>
              <a:buChar char="-"/>
              <a:defRPr sz="1400">
                <a:latin typeface="+mn-lt"/>
                <a:cs typeface="Arial" panose="020B0604020202020204" pitchFamily="34" charset="0"/>
              </a:defRPr>
            </a:lvl4pPr>
            <a:lvl5pPr>
              <a:buClr>
                <a:schemeClr val="accent3"/>
              </a:buClr>
              <a:defRPr sz="14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9"/>
          <p:cNvSpPr>
            <a:spLocks noGrp="1"/>
          </p:cNvSpPr>
          <p:nvPr>
            <p:ph type="body" sz="quarter" idx="15"/>
          </p:nvPr>
        </p:nvSpPr>
        <p:spPr>
          <a:xfrm>
            <a:off x="315384" y="6384610"/>
            <a:ext cx="11063816" cy="457200"/>
          </a:xfrm>
          <a:prstGeom prst="rect">
            <a:avLst/>
          </a:prstGeom>
        </p:spPr>
        <p:txBody>
          <a:bodyPr/>
          <a:lstStyle>
            <a:lvl1pPr marL="0" indent="0" algn="r">
              <a:buNone/>
              <a:defRPr sz="2400" b="1">
                <a:solidFill>
                  <a:schemeClr val="bg1"/>
                </a:solidFill>
              </a:defRPr>
            </a:lvl1pPr>
          </a:lstStyle>
          <a:p>
            <a:pPr lvl="0"/>
            <a:r>
              <a:rPr lang="en-US" dirty="0"/>
              <a:t>Click to edit Master text styles</a:t>
            </a:r>
          </a:p>
        </p:txBody>
      </p:sp>
      <p:sp>
        <p:nvSpPr>
          <p:cNvPr id="12" name="Slide Number Placeholder 5"/>
          <p:cNvSpPr>
            <a:spLocks noGrp="1"/>
          </p:cNvSpPr>
          <p:nvPr>
            <p:ph type="sldNum" sz="quarter" idx="26"/>
          </p:nvPr>
        </p:nvSpPr>
        <p:spPr/>
        <p:txBody>
          <a:bodyPr/>
          <a:lstStyle>
            <a:lvl1pPr algn="l">
              <a:defRPr sz="1100" b="1" i="0">
                <a:solidFill>
                  <a:schemeClr val="bg1"/>
                </a:solidFill>
                <a:latin typeface="+mn-lt"/>
                <a:cs typeface="HelveticaNeue MediumCond"/>
              </a:defRPr>
            </a:lvl1pPr>
          </a:lstStyle>
          <a:p>
            <a:pPr>
              <a:defRPr/>
            </a:pPr>
            <a:fld id="{0E55EEB0-FDEB-4080-8E0D-8F9CD1AA333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68549205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Open Layout W/ Takeaway">
    <p:spTree>
      <p:nvGrpSpPr>
        <p:cNvPr id="1" name=""/>
        <p:cNvGrpSpPr/>
        <p:nvPr/>
      </p:nvGrpSpPr>
      <p:grpSpPr>
        <a:xfrm>
          <a:off x="0" y="0"/>
          <a:ext cx="0" cy="0"/>
          <a:chOff x="0" y="0"/>
          <a:chExt cx="0" cy="0"/>
        </a:xfrm>
      </p:grpSpPr>
      <p:sp>
        <p:nvSpPr>
          <p:cNvPr id="4" name="Rectangle 3"/>
          <p:cNvSpPr/>
          <p:nvPr userDrawn="1"/>
        </p:nvSpPr>
        <p:spPr>
          <a:xfrm>
            <a:off x="214313" y="6364288"/>
            <a:ext cx="11977687" cy="493712"/>
          </a:xfrm>
          <a:prstGeom prst="rect">
            <a:avLst/>
          </a:prstGeom>
          <a:solidFill>
            <a:schemeClr val="bg1"/>
          </a:solidFill>
          <a:ln w="9525"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5" name="Round Single Corner Rectangle 4"/>
          <p:cNvSpPr/>
          <p:nvPr userDrawn="1"/>
        </p:nvSpPr>
        <p:spPr>
          <a:xfrm>
            <a:off x="0" y="6364288"/>
            <a:ext cx="11583988" cy="504825"/>
          </a:xfrm>
          <a:prstGeom prst="round1Rect">
            <a:avLst>
              <a:gd name="adj" fmla="val 50000"/>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2" name="Title 1"/>
          <p:cNvSpPr>
            <a:spLocks noGrp="1"/>
          </p:cNvSpPr>
          <p:nvPr>
            <p:ph type="title"/>
          </p:nvPr>
        </p:nvSpPr>
        <p:spPr>
          <a:xfrm>
            <a:off x="714240" y="357189"/>
            <a:ext cx="10455164" cy="498475"/>
          </a:xfrm>
        </p:spPr>
        <p:txBody>
          <a:bodyPr/>
          <a:lstStyle/>
          <a:p>
            <a:r>
              <a:rPr lang="en-US"/>
              <a:t>Click to edit Master title style</a:t>
            </a:r>
            <a:endParaRPr lang="en-US" dirty="0"/>
          </a:p>
        </p:txBody>
      </p:sp>
      <p:sp>
        <p:nvSpPr>
          <p:cNvPr id="12" name="Text Placeholder 9"/>
          <p:cNvSpPr>
            <a:spLocks noGrp="1"/>
          </p:cNvSpPr>
          <p:nvPr>
            <p:ph type="body" sz="quarter" idx="15"/>
          </p:nvPr>
        </p:nvSpPr>
        <p:spPr>
          <a:xfrm>
            <a:off x="315384" y="6384610"/>
            <a:ext cx="11063816" cy="457200"/>
          </a:xfrm>
          <a:prstGeom prst="rect">
            <a:avLst/>
          </a:prstGeom>
        </p:spPr>
        <p:txBody>
          <a:bodyPr/>
          <a:lstStyle>
            <a:lvl1pPr marL="0" indent="0" algn="r">
              <a:buNone/>
              <a:defRPr sz="2400" b="1">
                <a:solidFill>
                  <a:schemeClr val="bg1"/>
                </a:solidFill>
              </a:defRPr>
            </a:lvl1pPr>
          </a:lstStyle>
          <a:p>
            <a:pPr lvl="0"/>
            <a:r>
              <a:rPr lang="en-US" dirty="0"/>
              <a:t>Click to edit Master text styles</a:t>
            </a:r>
          </a:p>
        </p:txBody>
      </p:sp>
      <p:sp>
        <p:nvSpPr>
          <p:cNvPr id="6" name="Slide Number Placeholder 2"/>
          <p:cNvSpPr>
            <a:spLocks noGrp="1"/>
          </p:cNvSpPr>
          <p:nvPr>
            <p:ph type="sldNum" sz="quarter" idx="16"/>
          </p:nvPr>
        </p:nvSpPr>
        <p:spPr/>
        <p:txBody>
          <a:bodyPr/>
          <a:lstStyle>
            <a:lvl1pPr>
              <a:defRPr sz="1100"/>
            </a:lvl1pPr>
          </a:lstStyle>
          <a:p>
            <a:pPr>
              <a:defRPr/>
            </a:pPr>
            <a:fld id="{8D2950EC-7164-4963-973B-94C55E6F294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4321646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5" name="Slide Number Placeholder 8"/>
          <p:cNvSpPr>
            <a:spLocks noGrp="1"/>
          </p:cNvSpPr>
          <p:nvPr>
            <p:ph type="sldNum" sz="quarter" idx="4"/>
          </p:nvPr>
        </p:nvSpPr>
        <p:spPr>
          <a:xfrm>
            <a:off x="9461326" y="6417311"/>
            <a:ext cx="2121073" cy="366183"/>
          </a:xfrm>
          <a:prstGeom prst="rect">
            <a:avLst/>
          </a:prstGeom>
        </p:spPr>
        <p:txBody>
          <a:bodyPr lIns="20398" tIns="10199" rIns="20398" bIns="10199" anchor="ctr"/>
          <a:lstStyle>
            <a:lvl1pPr algn="r">
              <a:defRPr lang="en-US" smtClean="0"/>
            </a:lvl1pPr>
          </a:lstStyle>
          <a:p>
            <a:fld id="{918CD894-3A33-9B47-AFF4-7B3999CC55DB}" type="slidenum">
              <a:rPr>
                <a:solidFill>
                  <a:srgbClr val="FFFFFF"/>
                </a:solidFill>
              </a:rPr>
              <a:pPr/>
              <a:t>‹#›</a:t>
            </a:fld>
            <a:endParaRPr dirty="0">
              <a:solidFill>
                <a:srgbClr val="FFFFFF"/>
              </a:solidFill>
            </a:endParaRPr>
          </a:p>
        </p:txBody>
      </p:sp>
      <p:sp>
        <p:nvSpPr>
          <p:cNvPr id="8" name="Footer Placeholder 3"/>
          <p:cNvSpPr>
            <a:spLocks noGrp="1"/>
          </p:cNvSpPr>
          <p:nvPr>
            <p:ph type="ftr" sz="quarter" idx="3"/>
          </p:nvPr>
        </p:nvSpPr>
        <p:spPr>
          <a:xfrm>
            <a:off x="3014597" y="6437631"/>
            <a:ext cx="6171156" cy="366183"/>
          </a:xfrm>
          <a:prstGeom prst="rect">
            <a:avLst/>
          </a:prstGeom>
        </p:spPr>
        <p:txBody>
          <a:bodyPr vert="horz" lIns="91440" tIns="45720" rIns="91440" bIns="45720" rtlCol="0" anchor="ctr"/>
          <a:lstStyle>
            <a:lvl1pPr algn="ctr">
              <a:defRPr sz="1067">
                <a:solidFill>
                  <a:schemeClr val="bg1"/>
                </a:solidFill>
              </a:defRPr>
            </a:lvl1pPr>
          </a:lstStyle>
          <a:p>
            <a:pPr eaLnBrk="1" hangingPunct="1"/>
            <a:r>
              <a:rPr lang="en-US" dirty="0">
                <a:solidFill>
                  <a:srgbClr val="FFFFFF"/>
                </a:solidFill>
                <a:cs typeface="Arial" pitchFamily="34" charset="0"/>
              </a:rPr>
              <a:t>Copyright © Enterprise Mobile. All rights reserved. Proprietary &amp; Confidential</a:t>
            </a:r>
          </a:p>
        </p:txBody>
      </p:sp>
    </p:spTree>
    <p:extLst>
      <p:ext uri="{BB962C8B-B14F-4D97-AF65-F5344CB8AC3E}">
        <p14:creationId xmlns:p14="http://schemas.microsoft.com/office/powerpoint/2010/main" val="310414228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5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Text Placeholder 2"/>
          <p:cNvSpPr>
            <a:spLocks noGrp="1"/>
          </p:cNvSpPr>
          <p:nvPr>
            <p:ph type="body" idx="1"/>
          </p:nvPr>
        </p:nvSpPr>
        <p:spPr>
          <a:xfrm>
            <a:off x="627797" y="2166391"/>
            <a:ext cx="2619983" cy="639765"/>
          </a:xfrm>
          <a:prstGeom prst="rect">
            <a:avLst/>
          </a:prstGeom>
        </p:spPr>
        <p:txBody>
          <a:bodyPr anchor="b">
            <a:noAutofit/>
          </a:bodyPr>
          <a:lstStyle>
            <a:lvl1pPr marL="0" indent="0">
              <a:buNone/>
              <a:defRPr sz="1867" b="1"/>
            </a:lvl1pPr>
            <a:lvl2pPr marL="135982" indent="0">
              <a:buNone/>
              <a:defRPr sz="667" b="1"/>
            </a:lvl2pPr>
            <a:lvl3pPr marL="271964" indent="0">
              <a:buNone/>
              <a:defRPr sz="533" b="1"/>
            </a:lvl3pPr>
            <a:lvl4pPr marL="407948" indent="0">
              <a:buNone/>
              <a:defRPr sz="533" b="1"/>
            </a:lvl4pPr>
            <a:lvl5pPr marL="543930" indent="0">
              <a:buNone/>
              <a:defRPr sz="533" b="1"/>
            </a:lvl5pPr>
            <a:lvl6pPr marL="679912" indent="0">
              <a:buNone/>
              <a:defRPr sz="533" b="1"/>
            </a:lvl6pPr>
            <a:lvl7pPr marL="815894" indent="0">
              <a:buNone/>
              <a:defRPr sz="533" b="1"/>
            </a:lvl7pPr>
            <a:lvl8pPr marL="951876" indent="0">
              <a:buNone/>
              <a:defRPr sz="533" b="1"/>
            </a:lvl8pPr>
            <a:lvl9pPr marL="1087859" indent="0">
              <a:buNone/>
              <a:defRPr sz="533" b="1"/>
            </a:lvl9pPr>
          </a:lstStyle>
          <a:p>
            <a:pPr lvl="0"/>
            <a:r>
              <a:rPr lang="en-US" dirty="0"/>
              <a:t>Click to edit Master text styles</a:t>
            </a:r>
          </a:p>
        </p:txBody>
      </p:sp>
      <p:sp>
        <p:nvSpPr>
          <p:cNvPr id="4" name="Content Placeholder 3"/>
          <p:cNvSpPr>
            <a:spLocks noGrp="1"/>
          </p:cNvSpPr>
          <p:nvPr>
            <p:ph sz="half" idx="2"/>
          </p:nvPr>
        </p:nvSpPr>
        <p:spPr>
          <a:xfrm>
            <a:off x="627798" y="2925149"/>
            <a:ext cx="2619983" cy="3194897"/>
          </a:xfrm>
          <a:prstGeom prst="rect">
            <a:avLst/>
          </a:prstGeom>
        </p:spPr>
        <p:txBody>
          <a:bodyPr>
            <a:normAutofit/>
          </a:bodyPr>
          <a:lstStyle>
            <a:lvl1pPr>
              <a:defRPr sz="1867"/>
            </a:lvl1pPr>
            <a:lvl2pPr marL="311143" indent="-175680">
              <a:buFont typeface="Arial" panose="020B0604020202020204" pitchFamily="34" charset="0"/>
              <a:buChar char="•"/>
              <a:defRPr sz="1867"/>
            </a:lvl2pPr>
            <a:lvl3pPr marL="500559" indent="-228594">
              <a:buFont typeface="Arial" panose="020B0604020202020204" pitchFamily="34" charset="0"/>
              <a:buChar char="•"/>
              <a:defRPr sz="1600"/>
            </a:lvl3pPr>
            <a:lvl4pPr marL="636541" indent="-228594">
              <a:buFont typeface="Arial" panose="020B0604020202020204" pitchFamily="34" charset="0"/>
              <a:buChar char="•"/>
              <a:defRPr sz="1600"/>
            </a:lvl4pPr>
            <a:lvl5pPr marL="772523" indent="-228594">
              <a:buFont typeface="Arial" panose="020B0604020202020204" pitchFamily="34" charset="0"/>
              <a:buChar char="•"/>
              <a:defRPr sz="1600"/>
            </a:lvl5pPr>
            <a:lvl6pPr>
              <a:defRPr sz="533"/>
            </a:lvl6pPr>
            <a:lvl7pPr>
              <a:defRPr sz="533"/>
            </a:lvl7pPr>
            <a:lvl8pPr>
              <a:defRPr sz="533"/>
            </a:lvl8pPr>
            <a:lvl9pPr>
              <a:defRPr sz="5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7"/>
          <p:cNvSpPr>
            <a:spLocks noGrp="1"/>
          </p:cNvSpPr>
          <p:nvPr>
            <p:ph type="body" sz="quarter" idx="15" hasCustomPrompt="1"/>
          </p:nvPr>
        </p:nvSpPr>
        <p:spPr>
          <a:xfrm>
            <a:off x="609600" y="1184170"/>
            <a:ext cx="10972800" cy="853895"/>
          </a:xfrm>
          <a:prstGeom prst="rect">
            <a:avLst/>
          </a:prstGeom>
        </p:spPr>
        <p:txBody>
          <a:bodyPr>
            <a:normAutofit/>
          </a:bodyPr>
          <a:lstStyle>
            <a:lvl1pPr marL="0" indent="0">
              <a:buNone/>
              <a:defRPr sz="2800">
                <a:solidFill>
                  <a:srgbClr val="4D4D4D"/>
                </a:solidFill>
              </a:defRPr>
            </a:lvl1pPr>
          </a:lstStyle>
          <a:p>
            <a:pPr lvl="0"/>
            <a:r>
              <a:rPr lang="en-US" dirty="0"/>
              <a:t>Subhead here</a:t>
            </a:r>
          </a:p>
          <a:p>
            <a:pPr lvl="0"/>
            <a:endParaRPr lang="en-US" dirty="0"/>
          </a:p>
        </p:txBody>
      </p:sp>
      <p:sp>
        <p:nvSpPr>
          <p:cNvPr id="16" name="Text Placeholder 2"/>
          <p:cNvSpPr>
            <a:spLocks noGrp="1"/>
          </p:cNvSpPr>
          <p:nvPr>
            <p:ph type="body" idx="16"/>
          </p:nvPr>
        </p:nvSpPr>
        <p:spPr>
          <a:xfrm>
            <a:off x="3450979" y="2166391"/>
            <a:ext cx="2619983" cy="639765"/>
          </a:xfrm>
          <a:prstGeom prst="rect">
            <a:avLst/>
          </a:prstGeom>
        </p:spPr>
        <p:txBody>
          <a:bodyPr anchor="b">
            <a:noAutofit/>
          </a:bodyPr>
          <a:lstStyle>
            <a:lvl1pPr marL="0" indent="0">
              <a:buNone/>
              <a:defRPr sz="1867" b="1"/>
            </a:lvl1pPr>
            <a:lvl2pPr marL="135982" indent="0">
              <a:buNone/>
              <a:defRPr sz="667" b="1"/>
            </a:lvl2pPr>
            <a:lvl3pPr marL="271964" indent="0">
              <a:buNone/>
              <a:defRPr sz="533" b="1"/>
            </a:lvl3pPr>
            <a:lvl4pPr marL="407948" indent="0">
              <a:buNone/>
              <a:defRPr sz="533" b="1"/>
            </a:lvl4pPr>
            <a:lvl5pPr marL="543930" indent="0">
              <a:buNone/>
              <a:defRPr sz="533" b="1"/>
            </a:lvl5pPr>
            <a:lvl6pPr marL="679912" indent="0">
              <a:buNone/>
              <a:defRPr sz="533" b="1"/>
            </a:lvl6pPr>
            <a:lvl7pPr marL="815894" indent="0">
              <a:buNone/>
              <a:defRPr sz="533" b="1"/>
            </a:lvl7pPr>
            <a:lvl8pPr marL="951876" indent="0">
              <a:buNone/>
              <a:defRPr sz="533" b="1"/>
            </a:lvl8pPr>
            <a:lvl9pPr marL="1087859" indent="0">
              <a:buNone/>
              <a:defRPr sz="533" b="1"/>
            </a:lvl9pPr>
          </a:lstStyle>
          <a:p>
            <a:pPr lvl="0"/>
            <a:r>
              <a:rPr lang="en-US" dirty="0"/>
              <a:t>Click to edit Master text styles</a:t>
            </a:r>
          </a:p>
        </p:txBody>
      </p:sp>
      <p:sp>
        <p:nvSpPr>
          <p:cNvPr id="17" name="Content Placeholder 3"/>
          <p:cNvSpPr>
            <a:spLocks noGrp="1"/>
          </p:cNvSpPr>
          <p:nvPr>
            <p:ph sz="half" idx="17"/>
          </p:nvPr>
        </p:nvSpPr>
        <p:spPr>
          <a:xfrm>
            <a:off x="3450981" y="2925149"/>
            <a:ext cx="2619983" cy="3194897"/>
          </a:xfrm>
          <a:prstGeom prst="rect">
            <a:avLst/>
          </a:prstGeom>
        </p:spPr>
        <p:txBody>
          <a:bodyPr>
            <a:normAutofit/>
          </a:bodyPr>
          <a:lstStyle>
            <a:lvl1pPr>
              <a:defRPr sz="1867"/>
            </a:lvl1pPr>
            <a:lvl2pPr marL="311143" indent="-175680">
              <a:buFont typeface="Arial" panose="020B0604020202020204" pitchFamily="34" charset="0"/>
              <a:buChar char="•"/>
              <a:defRPr sz="1867"/>
            </a:lvl2pPr>
            <a:lvl3pPr marL="500559" indent="-228594">
              <a:buFont typeface="Arial" panose="020B0604020202020204" pitchFamily="34" charset="0"/>
              <a:buChar char="•"/>
              <a:defRPr sz="1600"/>
            </a:lvl3pPr>
            <a:lvl4pPr marL="636541" indent="-228594">
              <a:buFont typeface="Arial" panose="020B0604020202020204" pitchFamily="34" charset="0"/>
              <a:buChar char="•"/>
              <a:defRPr sz="1600"/>
            </a:lvl4pPr>
            <a:lvl5pPr marL="772523" indent="-228594">
              <a:buFont typeface="Arial" panose="020B0604020202020204" pitchFamily="34" charset="0"/>
              <a:buChar char="•"/>
              <a:defRPr sz="1600"/>
            </a:lvl5pPr>
            <a:lvl6pPr>
              <a:defRPr sz="533"/>
            </a:lvl6pPr>
            <a:lvl7pPr>
              <a:defRPr sz="533"/>
            </a:lvl7pPr>
            <a:lvl8pPr>
              <a:defRPr sz="533"/>
            </a:lvl8pPr>
            <a:lvl9pPr>
              <a:defRPr sz="5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2"/>
          <p:cNvSpPr>
            <a:spLocks noGrp="1"/>
          </p:cNvSpPr>
          <p:nvPr>
            <p:ph type="body" idx="18"/>
          </p:nvPr>
        </p:nvSpPr>
        <p:spPr>
          <a:xfrm>
            <a:off x="6226606" y="2166391"/>
            <a:ext cx="2619983" cy="639765"/>
          </a:xfrm>
          <a:prstGeom prst="rect">
            <a:avLst/>
          </a:prstGeom>
        </p:spPr>
        <p:txBody>
          <a:bodyPr anchor="b">
            <a:noAutofit/>
          </a:bodyPr>
          <a:lstStyle>
            <a:lvl1pPr marL="0" indent="0">
              <a:buNone/>
              <a:defRPr sz="1867" b="1"/>
            </a:lvl1pPr>
            <a:lvl2pPr marL="135982" indent="0">
              <a:buNone/>
              <a:defRPr sz="667" b="1"/>
            </a:lvl2pPr>
            <a:lvl3pPr marL="271964" indent="0">
              <a:buNone/>
              <a:defRPr sz="533" b="1"/>
            </a:lvl3pPr>
            <a:lvl4pPr marL="407948" indent="0">
              <a:buNone/>
              <a:defRPr sz="533" b="1"/>
            </a:lvl4pPr>
            <a:lvl5pPr marL="543930" indent="0">
              <a:buNone/>
              <a:defRPr sz="533" b="1"/>
            </a:lvl5pPr>
            <a:lvl6pPr marL="679912" indent="0">
              <a:buNone/>
              <a:defRPr sz="533" b="1"/>
            </a:lvl6pPr>
            <a:lvl7pPr marL="815894" indent="0">
              <a:buNone/>
              <a:defRPr sz="533" b="1"/>
            </a:lvl7pPr>
            <a:lvl8pPr marL="951876" indent="0">
              <a:buNone/>
              <a:defRPr sz="533" b="1"/>
            </a:lvl8pPr>
            <a:lvl9pPr marL="1087859" indent="0">
              <a:buNone/>
              <a:defRPr sz="533" b="1"/>
            </a:lvl9pPr>
          </a:lstStyle>
          <a:p>
            <a:pPr lvl="0"/>
            <a:r>
              <a:rPr lang="en-US" dirty="0"/>
              <a:t>Click to edit Master text styles</a:t>
            </a:r>
          </a:p>
        </p:txBody>
      </p:sp>
      <p:sp>
        <p:nvSpPr>
          <p:cNvPr id="20" name="Content Placeholder 3"/>
          <p:cNvSpPr>
            <a:spLocks noGrp="1"/>
          </p:cNvSpPr>
          <p:nvPr>
            <p:ph sz="half" idx="19"/>
          </p:nvPr>
        </p:nvSpPr>
        <p:spPr>
          <a:xfrm>
            <a:off x="6226607" y="2925149"/>
            <a:ext cx="2619983" cy="3194897"/>
          </a:xfrm>
          <a:prstGeom prst="rect">
            <a:avLst/>
          </a:prstGeom>
        </p:spPr>
        <p:txBody>
          <a:bodyPr>
            <a:normAutofit/>
          </a:bodyPr>
          <a:lstStyle>
            <a:lvl1pPr>
              <a:defRPr sz="1867"/>
            </a:lvl1pPr>
            <a:lvl2pPr marL="311143" indent="-175680">
              <a:buFont typeface="Arial" panose="020B0604020202020204" pitchFamily="34" charset="0"/>
              <a:buChar char="•"/>
              <a:defRPr sz="1867"/>
            </a:lvl2pPr>
            <a:lvl3pPr marL="500559" indent="-228594">
              <a:buFont typeface="Arial" panose="020B0604020202020204" pitchFamily="34" charset="0"/>
              <a:buChar char="•"/>
              <a:defRPr sz="1600"/>
            </a:lvl3pPr>
            <a:lvl4pPr marL="636541" indent="-228594">
              <a:buFont typeface="Arial" panose="020B0604020202020204" pitchFamily="34" charset="0"/>
              <a:buChar char="•"/>
              <a:defRPr sz="1600"/>
            </a:lvl4pPr>
            <a:lvl5pPr marL="772523" indent="-228594">
              <a:buFont typeface="Arial" panose="020B0604020202020204" pitchFamily="34" charset="0"/>
              <a:buChar char="•"/>
              <a:defRPr sz="1600"/>
            </a:lvl5pPr>
            <a:lvl6pPr>
              <a:defRPr sz="533"/>
            </a:lvl6pPr>
            <a:lvl7pPr>
              <a:defRPr sz="533"/>
            </a:lvl7pPr>
            <a:lvl8pPr>
              <a:defRPr sz="533"/>
            </a:lvl8pPr>
            <a:lvl9pPr>
              <a:defRPr sz="5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
          <p:cNvSpPr>
            <a:spLocks noGrp="1"/>
          </p:cNvSpPr>
          <p:nvPr>
            <p:ph type="body" idx="20"/>
          </p:nvPr>
        </p:nvSpPr>
        <p:spPr>
          <a:xfrm>
            <a:off x="8980614" y="2166391"/>
            <a:ext cx="2619983" cy="639765"/>
          </a:xfrm>
          <a:prstGeom prst="rect">
            <a:avLst/>
          </a:prstGeom>
        </p:spPr>
        <p:txBody>
          <a:bodyPr anchor="b">
            <a:noAutofit/>
          </a:bodyPr>
          <a:lstStyle>
            <a:lvl1pPr marL="0" indent="0">
              <a:buNone/>
              <a:defRPr sz="1867" b="1"/>
            </a:lvl1pPr>
            <a:lvl2pPr marL="135982" indent="0">
              <a:buNone/>
              <a:defRPr sz="667" b="1"/>
            </a:lvl2pPr>
            <a:lvl3pPr marL="271964" indent="0">
              <a:buNone/>
              <a:defRPr sz="533" b="1"/>
            </a:lvl3pPr>
            <a:lvl4pPr marL="407948" indent="0">
              <a:buNone/>
              <a:defRPr sz="533" b="1"/>
            </a:lvl4pPr>
            <a:lvl5pPr marL="543930" indent="0">
              <a:buNone/>
              <a:defRPr sz="533" b="1"/>
            </a:lvl5pPr>
            <a:lvl6pPr marL="679912" indent="0">
              <a:buNone/>
              <a:defRPr sz="533" b="1"/>
            </a:lvl6pPr>
            <a:lvl7pPr marL="815894" indent="0">
              <a:buNone/>
              <a:defRPr sz="533" b="1"/>
            </a:lvl7pPr>
            <a:lvl8pPr marL="951876" indent="0">
              <a:buNone/>
              <a:defRPr sz="533" b="1"/>
            </a:lvl8pPr>
            <a:lvl9pPr marL="1087859" indent="0">
              <a:buNone/>
              <a:defRPr sz="533" b="1"/>
            </a:lvl9pPr>
          </a:lstStyle>
          <a:p>
            <a:pPr lvl="0"/>
            <a:r>
              <a:rPr lang="en-US" dirty="0"/>
              <a:t>Click to edit Master text styles</a:t>
            </a:r>
          </a:p>
        </p:txBody>
      </p:sp>
      <p:sp>
        <p:nvSpPr>
          <p:cNvPr id="23" name="Content Placeholder 3"/>
          <p:cNvSpPr>
            <a:spLocks noGrp="1"/>
          </p:cNvSpPr>
          <p:nvPr>
            <p:ph sz="half" idx="21"/>
          </p:nvPr>
        </p:nvSpPr>
        <p:spPr>
          <a:xfrm>
            <a:off x="8980615" y="2925149"/>
            <a:ext cx="2619983" cy="3194897"/>
          </a:xfrm>
          <a:prstGeom prst="rect">
            <a:avLst/>
          </a:prstGeom>
        </p:spPr>
        <p:txBody>
          <a:bodyPr>
            <a:normAutofit/>
          </a:bodyPr>
          <a:lstStyle>
            <a:lvl1pPr>
              <a:defRPr sz="1867"/>
            </a:lvl1pPr>
            <a:lvl2pPr marL="311143" indent="-175680">
              <a:buFont typeface="Arial" panose="020B0604020202020204" pitchFamily="34" charset="0"/>
              <a:buChar char="•"/>
              <a:defRPr sz="1867"/>
            </a:lvl2pPr>
            <a:lvl3pPr marL="500559" indent="-228594">
              <a:buFont typeface="Arial" panose="020B0604020202020204" pitchFamily="34" charset="0"/>
              <a:buChar char="•"/>
              <a:defRPr sz="1600"/>
            </a:lvl3pPr>
            <a:lvl4pPr marL="636541" indent="-228594">
              <a:buFont typeface="Arial" panose="020B0604020202020204" pitchFamily="34" charset="0"/>
              <a:buChar char="•"/>
              <a:defRPr sz="1600"/>
            </a:lvl4pPr>
            <a:lvl5pPr marL="772523" indent="-228594">
              <a:buFont typeface="Arial" panose="020B0604020202020204" pitchFamily="34" charset="0"/>
              <a:buChar char="•"/>
              <a:defRPr sz="1600"/>
            </a:lvl5pPr>
            <a:lvl6pPr>
              <a:defRPr sz="533"/>
            </a:lvl6pPr>
            <a:lvl7pPr>
              <a:defRPr sz="533"/>
            </a:lvl7pPr>
            <a:lvl8pPr>
              <a:defRPr sz="533"/>
            </a:lvl8pPr>
            <a:lvl9pPr>
              <a:defRPr sz="5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Slide Number Placeholder 8"/>
          <p:cNvSpPr>
            <a:spLocks noGrp="1"/>
          </p:cNvSpPr>
          <p:nvPr>
            <p:ph type="sldNum" sz="quarter" idx="4"/>
          </p:nvPr>
        </p:nvSpPr>
        <p:spPr>
          <a:xfrm>
            <a:off x="9461326" y="6417311"/>
            <a:ext cx="2121073" cy="366183"/>
          </a:xfrm>
          <a:prstGeom prst="rect">
            <a:avLst/>
          </a:prstGeom>
        </p:spPr>
        <p:txBody>
          <a:bodyPr lIns="20398" tIns="10199" rIns="20398" bIns="10199" anchor="ctr"/>
          <a:lstStyle>
            <a:lvl1pPr algn="r">
              <a:defRPr lang="en-US" smtClean="0"/>
            </a:lvl1pPr>
          </a:lstStyle>
          <a:p>
            <a:fld id="{918CD894-3A33-9B47-AFF4-7B3999CC55DB}" type="slidenum">
              <a:rPr>
                <a:solidFill>
                  <a:srgbClr val="FFFFFF"/>
                </a:solidFill>
              </a:rPr>
              <a:pPr/>
              <a:t>‹#›</a:t>
            </a:fld>
            <a:endParaRPr dirty="0">
              <a:solidFill>
                <a:srgbClr val="FFFFFF"/>
              </a:solidFill>
            </a:endParaRPr>
          </a:p>
        </p:txBody>
      </p:sp>
      <p:sp>
        <p:nvSpPr>
          <p:cNvPr id="28" name="Footer Placeholder 3"/>
          <p:cNvSpPr>
            <a:spLocks noGrp="1"/>
          </p:cNvSpPr>
          <p:nvPr>
            <p:ph type="ftr" sz="quarter" idx="3"/>
          </p:nvPr>
        </p:nvSpPr>
        <p:spPr>
          <a:xfrm>
            <a:off x="3014597" y="6437631"/>
            <a:ext cx="6171156" cy="366183"/>
          </a:xfrm>
          <a:prstGeom prst="rect">
            <a:avLst/>
          </a:prstGeom>
        </p:spPr>
        <p:txBody>
          <a:bodyPr vert="horz" lIns="91440" tIns="45720" rIns="91440" bIns="45720" rtlCol="0" anchor="ctr"/>
          <a:lstStyle>
            <a:lvl1pPr algn="ctr">
              <a:defRPr sz="1067">
                <a:solidFill>
                  <a:schemeClr val="bg1"/>
                </a:solidFill>
              </a:defRPr>
            </a:lvl1pPr>
          </a:lstStyle>
          <a:p>
            <a:pPr eaLnBrk="1" hangingPunct="1"/>
            <a:r>
              <a:rPr lang="en-US" dirty="0">
                <a:solidFill>
                  <a:srgbClr val="FFFFFF"/>
                </a:solidFill>
                <a:cs typeface="Arial" pitchFamily="34" charset="0"/>
              </a:rPr>
              <a:t>Copyright © Honeywell International Inc. All rights reserved. Proprietary &amp; Confidential</a:t>
            </a:r>
          </a:p>
        </p:txBody>
      </p:sp>
    </p:spTree>
    <p:extLst>
      <p:ext uri="{BB962C8B-B14F-4D97-AF65-F5344CB8AC3E}">
        <p14:creationId xmlns:p14="http://schemas.microsoft.com/office/powerpoint/2010/main" val="92910678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6" name="Content Placeholder 5"/>
          <p:cNvSpPr>
            <a:spLocks noGrp="1"/>
          </p:cNvSpPr>
          <p:nvPr>
            <p:ph sz="quarter" idx="13"/>
          </p:nvPr>
        </p:nvSpPr>
        <p:spPr>
          <a:xfrm>
            <a:off x="609600" y="1401233"/>
            <a:ext cx="10972800" cy="46228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4"/>
          </p:nvPr>
        </p:nvSpPr>
        <p:spPr>
          <a:xfrm>
            <a:off x="9461326" y="6417311"/>
            <a:ext cx="2121073" cy="366183"/>
          </a:xfrm>
          <a:prstGeom prst="rect">
            <a:avLst/>
          </a:prstGeom>
        </p:spPr>
        <p:txBody>
          <a:bodyPr lIns="20398" tIns="10199" rIns="20398" bIns="10199" anchor="ctr"/>
          <a:lstStyle>
            <a:lvl1pPr algn="r">
              <a:defRPr lang="en-US" smtClean="0"/>
            </a:lvl1pPr>
          </a:lstStyle>
          <a:p>
            <a:fld id="{918CD894-3A33-9B47-AFF4-7B3999CC55DB}" type="slidenum">
              <a:rPr>
                <a:solidFill>
                  <a:srgbClr val="FFFFFF"/>
                </a:solidFill>
              </a:rPr>
              <a:pPr/>
              <a:t>‹#›</a:t>
            </a:fld>
            <a:endParaRPr dirty="0">
              <a:solidFill>
                <a:srgbClr val="FFFFFF"/>
              </a:solidFill>
            </a:endParaRPr>
          </a:p>
        </p:txBody>
      </p:sp>
      <p:sp>
        <p:nvSpPr>
          <p:cNvPr id="10" name="Footer Placeholder 3"/>
          <p:cNvSpPr>
            <a:spLocks noGrp="1"/>
          </p:cNvSpPr>
          <p:nvPr>
            <p:ph type="ftr" sz="quarter" idx="3"/>
          </p:nvPr>
        </p:nvSpPr>
        <p:spPr>
          <a:xfrm>
            <a:off x="3014597" y="6437631"/>
            <a:ext cx="6171156" cy="366183"/>
          </a:xfrm>
          <a:prstGeom prst="rect">
            <a:avLst/>
          </a:prstGeom>
        </p:spPr>
        <p:txBody>
          <a:bodyPr vert="horz" lIns="91440" tIns="45720" rIns="91440" bIns="45720" rtlCol="0" anchor="ctr"/>
          <a:lstStyle>
            <a:lvl1pPr algn="ctr">
              <a:defRPr sz="1067">
                <a:solidFill>
                  <a:schemeClr val="bg1"/>
                </a:solidFill>
              </a:defRPr>
            </a:lvl1pPr>
          </a:lstStyle>
          <a:p>
            <a:pPr eaLnBrk="1" hangingPunct="1"/>
            <a:r>
              <a:rPr lang="en-US" dirty="0">
                <a:solidFill>
                  <a:srgbClr val="FFFFFF"/>
                </a:solidFill>
                <a:cs typeface="Arial" pitchFamily="34" charset="0"/>
              </a:rPr>
              <a:t>Copyright © Honeywell Enterprise Mobility. All rights reserved. Proprietary &amp; Confidential</a:t>
            </a:r>
          </a:p>
        </p:txBody>
      </p:sp>
    </p:spTree>
    <p:extLst>
      <p:ext uri="{BB962C8B-B14F-4D97-AF65-F5344CB8AC3E}">
        <p14:creationId xmlns:p14="http://schemas.microsoft.com/office/powerpoint/2010/main" val="81492320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imple Text">
    <p:spTree>
      <p:nvGrpSpPr>
        <p:cNvPr id="1" name=""/>
        <p:cNvGrpSpPr/>
        <p:nvPr/>
      </p:nvGrpSpPr>
      <p:grpSpPr>
        <a:xfrm>
          <a:off x="0" y="0"/>
          <a:ext cx="0" cy="0"/>
          <a:chOff x="0" y="0"/>
          <a:chExt cx="0" cy="0"/>
        </a:xfrm>
      </p:grpSpPr>
      <p:sp>
        <p:nvSpPr>
          <p:cNvPr id="6" name="Title 1"/>
          <p:cNvSpPr>
            <a:spLocks noGrp="1"/>
          </p:cNvSpPr>
          <p:nvPr>
            <p:ph type="title"/>
          </p:nvPr>
        </p:nvSpPr>
        <p:spPr>
          <a:xfrm>
            <a:off x="714568" y="357810"/>
            <a:ext cx="10507948" cy="498610"/>
          </a:xfrm>
        </p:spPr>
        <p:txBody>
          <a:bodyPr/>
          <a:lstStyle>
            <a:lvl1pPr>
              <a:defRPr baseline="0">
                <a:solidFill>
                  <a:schemeClr val="tx1"/>
                </a:solidFill>
              </a:defRPr>
            </a:lvl1pPr>
          </a:lstStyle>
          <a:p>
            <a:r>
              <a:rPr lang="en-US"/>
              <a:t>Click to edit Master title style</a:t>
            </a:r>
            <a:endParaRPr lang="en-US" dirty="0"/>
          </a:p>
        </p:txBody>
      </p:sp>
      <p:sp>
        <p:nvSpPr>
          <p:cNvPr id="5" name="Content Placeholder 4"/>
          <p:cNvSpPr>
            <a:spLocks noGrp="1"/>
          </p:cNvSpPr>
          <p:nvPr>
            <p:ph sz="quarter" idx="12"/>
          </p:nvPr>
        </p:nvSpPr>
        <p:spPr>
          <a:xfrm>
            <a:off x="714568" y="1005840"/>
            <a:ext cx="10507947" cy="5053316"/>
          </a:xfrm>
          <a:prstGeom prst="rect">
            <a:avLst/>
          </a:prstGeom>
        </p:spPr>
        <p:txBody>
          <a:bodyPr/>
          <a:lstStyle>
            <a:lvl1pPr>
              <a:buClr>
                <a:schemeClr val="accent1"/>
              </a:buClr>
              <a:defRPr/>
            </a:lvl1pPr>
            <a:lvl2pPr>
              <a:buClr>
                <a:schemeClr val="accent3"/>
              </a:buClr>
              <a:defRPr/>
            </a:lvl2pPr>
            <a:lvl3pPr>
              <a:buClr>
                <a:schemeClr val="accent3"/>
              </a:buClr>
              <a:defRPr/>
            </a:lvl3pPr>
            <a:lvl4pPr marL="1600200" indent="-228600">
              <a:buClr>
                <a:schemeClr val="accent3"/>
              </a:buClr>
              <a:buFont typeface="Arial" panose="020B0604020202020204" pitchFamily="34" charset="0"/>
              <a:buChar char="-"/>
              <a:defRPr sz="1400">
                <a:latin typeface="Arial" panose="020B0604020202020204" pitchFamily="34" charset="0"/>
                <a:cs typeface="Arial" panose="020B0604020202020204" pitchFamily="34" charset="0"/>
              </a:defRPr>
            </a:lvl4pPr>
            <a:lvl5pPr>
              <a:buClr>
                <a:schemeClr val="accent3"/>
              </a:buCl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3"/>
          </p:nvPr>
        </p:nvSpPr>
        <p:spPr/>
        <p:txBody>
          <a:bodyPr/>
          <a:lstStyle>
            <a:lvl1pPr>
              <a:defRPr/>
            </a:lvl1pPr>
          </a:lstStyle>
          <a:p>
            <a:pPr>
              <a:defRPr/>
            </a:pPr>
            <a:fld id="{65C380C9-3062-4F1D-A521-BEC000498A55}" type="slidenum">
              <a:rPr lang="en-US">
                <a:solidFill>
                  <a:srgbClr val="FFFFFF"/>
                </a:solidFill>
              </a:rPr>
              <a:pPr>
                <a:defRPr/>
              </a:pPr>
              <a:t>‹#›</a:t>
            </a:fld>
            <a:endParaRPr lang="en-US" dirty="0">
              <a:solidFill>
                <a:srgbClr val="FFFFFF"/>
              </a:solidFill>
            </a:endParaRPr>
          </a:p>
        </p:txBody>
      </p:sp>
      <p:sp>
        <p:nvSpPr>
          <p:cNvPr id="2" name="Footer Placeholder 1"/>
          <p:cNvSpPr>
            <a:spLocks noGrp="1"/>
          </p:cNvSpPr>
          <p:nvPr>
            <p:ph type="ftr" sz="quarter" idx="14"/>
          </p:nvPr>
        </p:nvSpPr>
        <p:spPr/>
        <p:txBody>
          <a:bodyPr/>
          <a:lstStyle/>
          <a:p>
            <a:r>
              <a:rPr lang="en-US" dirty="0">
                <a:solidFill>
                  <a:srgbClr val="000000">
                    <a:tint val="75000"/>
                  </a:srgbClr>
                </a:solidFill>
              </a:rPr>
              <a:t>Honeywell Internal</a:t>
            </a:r>
          </a:p>
        </p:txBody>
      </p:sp>
    </p:spTree>
    <p:extLst>
      <p:ext uri="{BB962C8B-B14F-4D97-AF65-F5344CB8AC3E}">
        <p14:creationId xmlns:p14="http://schemas.microsoft.com/office/powerpoint/2010/main" val="3091350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mple Text">
    <p:spTree>
      <p:nvGrpSpPr>
        <p:cNvPr id="1" name=""/>
        <p:cNvGrpSpPr/>
        <p:nvPr/>
      </p:nvGrpSpPr>
      <p:grpSpPr>
        <a:xfrm>
          <a:off x="0" y="0"/>
          <a:ext cx="0" cy="0"/>
          <a:chOff x="0" y="0"/>
          <a:chExt cx="0" cy="0"/>
        </a:xfrm>
      </p:grpSpPr>
      <p:sp>
        <p:nvSpPr>
          <p:cNvPr id="6" name="Title 1"/>
          <p:cNvSpPr>
            <a:spLocks noGrp="1"/>
          </p:cNvSpPr>
          <p:nvPr>
            <p:ph type="title"/>
          </p:nvPr>
        </p:nvSpPr>
        <p:spPr>
          <a:xfrm>
            <a:off x="714568" y="357810"/>
            <a:ext cx="10507948" cy="498610"/>
          </a:xfrm>
        </p:spPr>
        <p:txBody>
          <a:bodyPr/>
          <a:lstStyle>
            <a:lvl1pPr>
              <a:defRPr baseline="0">
                <a:solidFill>
                  <a:schemeClr val="tx1"/>
                </a:solidFill>
              </a:defRPr>
            </a:lvl1pPr>
          </a:lstStyle>
          <a:p>
            <a:r>
              <a:rPr lang="en-US"/>
              <a:t>Click to edit Master title style</a:t>
            </a:r>
            <a:endParaRPr lang="en-US" dirty="0"/>
          </a:p>
        </p:txBody>
      </p:sp>
      <p:sp>
        <p:nvSpPr>
          <p:cNvPr id="5" name="Content Placeholder 4"/>
          <p:cNvSpPr>
            <a:spLocks noGrp="1"/>
          </p:cNvSpPr>
          <p:nvPr>
            <p:ph sz="quarter" idx="12"/>
          </p:nvPr>
        </p:nvSpPr>
        <p:spPr>
          <a:xfrm>
            <a:off x="714568" y="1005840"/>
            <a:ext cx="10507947" cy="5053316"/>
          </a:xfrm>
          <a:prstGeom prst="rect">
            <a:avLst/>
          </a:prstGeom>
        </p:spPr>
        <p:txBody>
          <a:bodyPr/>
          <a:lstStyle>
            <a:lvl1pPr>
              <a:buClr>
                <a:schemeClr val="accent1"/>
              </a:buClr>
              <a:defRPr/>
            </a:lvl1pPr>
            <a:lvl2pPr>
              <a:buClr>
                <a:schemeClr val="accent3"/>
              </a:buClr>
              <a:defRPr/>
            </a:lvl2pPr>
            <a:lvl3pPr>
              <a:buClr>
                <a:schemeClr val="accent3"/>
              </a:buClr>
              <a:defRPr/>
            </a:lvl3pPr>
            <a:lvl4pPr marL="1600200" indent="-228600">
              <a:buClr>
                <a:schemeClr val="accent3"/>
              </a:buClr>
              <a:buFont typeface="Arial" panose="020B0604020202020204" pitchFamily="34" charset="0"/>
              <a:buChar char="-"/>
              <a:defRPr sz="1400">
                <a:latin typeface="Arial" panose="020B0604020202020204" pitchFamily="34" charset="0"/>
                <a:cs typeface="Arial" panose="020B0604020202020204" pitchFamily="34" charset="0"/>
              </a:defRPr>
            </a:lvl4pPr>
            <a:lvl5pPr>
              <a:buClr>
                <a:schemeClr val="accent3"/>
              </a:buCl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3"/>
          </p:nvPr>
        </p:nvSpPr>
        <p:spPr/>
        <p:txBody>
          <a:bodyPr/>
          <a:lstStyle>
            <a:lvl1pPr>
              <a:defRPr/>
            </a:lvl1pPr>
          </a:lstStyle>
          <a:p>
            <a:pPr>
              <a:defRPr/>
            </a:pPr>
            <a:fld id="{65C380C9-3062-4F1D-A521-BEC000498A55}" type="slidenum">
              <a:rPr lang="en-US"/>
              <a:pPr>
                <a:defRPr/>
              </a:pPr>
              <a:t>‹#›</a:t>
            </a:fld>
            <a:endParaRPr lang="en-US" dirty="0"/>
          </a:p>
        </p:txBody>
      </p:sp>
      <p:sp>
        <p:nvSpPr>
          <p:cNvPr id="2" name="Footer Placeholder 1"/>
          <p:cNvSpPr>
            <a:spLocks noGrp="1"/>
          </p:cNvSpPr>
          <p:nvPr>
            <p:ph type="ftr" sz="quarter" idx="14"/>
          </p:nvPr>
        </p:nvSpPr>
        <p:spPr/>
        <p:txBody>
          <a:bodyPr/>
          <a:lstStyle/>
          <a:p>
            <a:endParaRPr lang="en-US" dirty="0"/>
          </a:p>
        </p:txBody>
      </p:sp>
    </p:spTree>
    <p:extLst>
      <p:ext uri="{BB962C8B-B14F-4D97-AF65-F5344CB8AC3E}">
        <p14:creationId xmlns:p14="http://schemas.microsoft.com/office/powerpoint/2010/main" val="341300105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cxnSp>
        <p:nvCxnSpPr>
          <p:cNvPr id="5" name="Straight Connector 4"/>
          <p:cNvCxnSpPr/>
          <p:nvPr userDrawn="1"/>
        </p:nvCxnSpPr>
        <p:spPr bwMode="auto">
          <a:xfrm>
            <a:off x="6008688" y="996950"/>
            <a:ext cx="0" cy="5122496"/>
          </a:xfrm>
          <a:prstGeom prst="line">
            <a:avLst/>
          </a:prstGeom>
          <a:noFill/>
          <a:ln w="9525" cap="flat" cmpd="sng" algn="ctr">
            <a:solidFill>
              <a:schemeClr val="accent3"/>
            </a:solidFill>
            <a:prstDash val="solid"/>
            <a:round/>
            <a:headEnd type="none" w="med" len="med"/>
            <a:tailEnd type="none" w="med" len="med"/>
          </a:ln>
          <a:effectLst/>
          <a:extLst/>
        </p:spPr>
      </p:cxnSp>
      <p:sp>
        <p:nvSpPr>
          <p:cNvPr id="13" name="Title 1"/>
          <p:cNvSpPr>
            <a:spLocks noGrp="1"/>
          </p:cNvSpPr>
          <p:nvPr>
            <p:ph type="title"/>
          </p:nvPr>
        </p:nvSpPr>
        <p:spPr>
          <a:xfrm>
            <a:off x="714567" y="357810"/>
            <a:ext cx="10499918" cy="498610"/>
          </a:xfrm>
        </p:spPr>
        <p:txBody>
          <a:bodyPr/>
          <a:lstStyle/>
          <a:p>
            <a:r>
              <a:rPr lang="en-US"/>
              <a:t>Click to edit Master title style</a:t>
            </a:r>
            <a:endParaRPr lang="en-US" dirty="0"/>
          </a:p>
        </p:txBody>
      </p:sp>
      <p:sp>
        <p:nvSpPr>
          <p:cNvPr id="7" name="Content Placeholder 4"/>
          <p:cNvSpPr>
            <a:spLocks noGrp="1"/>
          </p:cNvSpPr>
          <p:nvPr>
            <p:ph sz="quarter" idx="12"/>
          </p:nvPr>
        </p:nvSpPr>
        <p:spPr>
          <a:xfrm>
            <a:off x="714793" y="1005840"/>
            <a:ext cx="5160304" cy="5113606"/>
          </a:xfrm>
          <a:prstGeom prst="rect">
            <a:avLst/>
          </a:prstGeom>
        </p:spPr>
        <p:txBody>
          <a:bodyPr/>
          <a:lstStyle>
            <a:lvl1pPr>
              <a:buClr>
                <a:schemeClr val="tx2"/>
              </a:buClr>
              <a:defRPr>
                <a:latin typeface="+mn-lt"/>
              </a:defRPr>
            </a:lvl1pPr>
            <a:lvl2pPr>
              <a:buClr>
                <a:schemeClr val="accent3"/>
              </a:buClr>
              <a:defRPr>
                <a:latin typeface="+mn-lt"/>
              </a:defRPr>
            </a:lvl2pPr>
            <a:lvl3pPr>
              <a:buClr>
                <a:schemeClr val="accent3"/>
              </a:buClr>
              <a:defRPr>
                <a:latin typeface="+mn-lt"/>
              </a:defRPr>
            </a:lvl3pPr>
            <a:lvl4pPr marL="1600200" indent="-228600">
              <a:buClr>
                <a:schemeClr val="accent3"/>
              </a:buClr>
              <a:buFont typeface="Arial" panose="020B0604020202020204" pitchFamily="34" charset="0"/>
              <a:buChar char="-"/>
              <a:defRPr sz="1400">
                <a:latin typeface="+mn-lt"/>
                <a:cs typeface="Arial" panose="020B0604020202020204" pitchFamily="34" charset="0"/>
              </a:defRPr>
            </a:lvl4pPr>
            <a:lvl5pPr>
              <a:buClr>
                <a:schemeClr val="accent3"/>
              </a:buClr>
              <a:defRPr sz="14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4"/>
          <p:cNvSpPr>
            <a:spLocks noGrp="1"/>
          </p:cNvSpPr>
          <p:nvPr>
            <p:ph sz="quarter" idx="15"/>
          </p:nvPr>
        </p:nvSpPr>
        <p:spPr>
          <a:xfrm>
            <a:off x="6150445" y="1005840"/>
            <a:ext cx="5064040" cy="5113606"/>
          </a:xfrm>
          <a:prstGeom prst="rect">
            <a:avLst/>
          </a:prstGeom>
        </p:spPr>
        <p:txBody>
          <a:bodyPr/>
          <a:lstStyle>
            <a:lvl1pPr>
              <a:defRPr>
                <a:latin typeface="+mn-lt"/>
              </a:defRPr>
            </a:lvl1pPr>
            <a:lvl2pPr>
              <a:defRPr>
                <a:latin typeface="+mn-lt"/>
              </a:defRPr>
            </a:lvl2pPr>
            <a:lvl3pPr>
              <a:defRPr>
                <a:latin typeface="+mn-lt"/>
              </a:defRPr>
            </a:lvl3pPr>
            <a:lvl4pPr marL="1600200" indent="-228600">
              <a:buClr>
                <a:schemeClr val="accent3"/>
              </a:buClr>
              <a:buFont typeface="Arial" panose="020B0604020202020204" pitchFamily="34" charset="0"/>
              <a:buChar char="-"/>
              <a:defRPr sz="1400">
                <a:latin typeface="+mn-lt"/>
                <a:cs typeface="Arial" panose="020B0604020202020204" pitchFamily="34" charset="0"/>
              </a:defRPr>
            </a:lvl4pPr>
            <a:lvl5pPr>
              <a:buClr>
                <a:schemeClr val="accent3"/>
              </a:buClr>
              <a:defRPr sz="14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6"/>
          </p:nvPr>
        </p:nvSpPr>
        <p:spPr/>
        <p:txBody>
          <a:bodyPr/>
          <a:lstStyle>
            <a:lvl1pPr>
              <a:defRPr/>
            </a:lvl1pPr>
          </a:lstStyle>
          <a:p>
            <a:pPr>
              <a:defRPr/>
            </a:pPr>
            <a:fld id="{F0121559-6FAE-4C9F-95D5-751370D9C50E}" type="slidenum">
              <a:rPr lang="en-US">
                <a:solidFill>
                  <a:srgbClr val="FFFFFF"/>
                </a:solidFill>
              </a:rPr>
              <a:pPr>
                <a:defRPr/>
              </a:pPr>
              <a:t>‹#›</a:t>
            </a:fld>
            <a:endParaRPr lang="en-US" dirty="0">
              <a:solidFill>
                <a:srgbClr val="FFFFFF"/>
              </a:solidFill>
            </a:endParaRPr>
          </a:p>
        </p:txBody>
      </p:sp>
      <p:sp>
        <p:nvSpPr>
          <p:cNvPr id="2" name="Footer Placeholder 1"/>
          <p:cNvSpPr>
            <a:spLocks noGrp="1"/>
          </p:cNvSpPr>
          <p:nvPr>
            <p:ph type="ftr" sz="quarter" idx="17"/>
          </p:nvPr>
        </p:nvSpPr>
        <p:spPr/>
        <p:txBody>
          <a:bodyPr/>
          <a:lstStyle/>
          <a:p>
            <a:r>
              <a:rPr lang="en-US" dirty="0">
                <a:solidFill>
                  <a:srgbClr val="000000">
                    <a:tint val="75000"/>
                  </a:srgbClr>
                </a:solidFill>
              </a:rPr>
              <a:t>Honeywell Internal</a:t>
            </a:r>
          </a:p>
        </p:txBody>
      </p:sp>
    </p:spTree>
    <p:extLst>
      <p:ext uri="{BB962C8B-B14F-4D97-AF65-F5344CB8AC3E}">
        <p14:creationId xmlns:p14="http://schemas.microsoft.com/office/powerpoint/2010/main" val="362265175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4-Up Layout">
    <p:spTree>
      <p:nvGrpSpPr>
        <p:cNvPr id="1" name=""/>
        <p:cNvGrpSpPr/>
        <p:nvPr/>
      </p:nvGrpSpPr>
      <p:grpSpPr>
        <a:xfrm>
          <a:off x="0" y="0"/>
          <a:ext cx="0" cy="0"/>
          <a:chOff x="0" y="0"/>
          <a:chExt cx="0" cy="0"/>
        </a:xfrm>
      </p:grpSpPr>
      <p:cxnSp>
        <p:nvCxnSpPr>
          <p:cNvPr id="7" name="Straight Connector 6"/>
          <p:cNvCxnSpPr/>
          <p:nvPr userDrawn="1"/>
        </p:nvCxnSpPr>
        <p:spPr bwMode="auto">
          <a:xfrm flipH="1">
            <a:off x="714375" y="3709988"/>
            <a:ext cx="10531475" cy="0"/>
          </a:xfrm>
          <a:prstGeom prst="line">
            <a:avLst/>
          </a:prstGeom>
          <a:noFill/>
          <a:ln w="9525" cap="flat" cmpd="sng" algn="ctr">
            <a:solidFill>
              <a:schemeClr val="accent3"/>
            </a:solidFill>
            <a:prstDash val="solid"/>
            <a:round/>
            <a:headEnd type="none" w="med" len="med"/>
            <a:tailEnd type="none" w="med" len="med"/>
          </a:ln>
          <a:effectLst/>
          <a:extLst/>
        </p:spPr>
      </p:cxnSp>
      <p:cxnSp>
        <p:nvCxnSpPr>
          <p:cNvPr id="8" name="Straight Connector 7"/>
          <p:cNvCxnSpPr/>
          <p:nvPr userDrawn="1"/>
        </p:nvCxnSpPr>
        <p:spPr bwMode="auto">
          <a:xfrm>
            <a:off x="6008688" y="996950"/>
            <a:ext cx="0" cy="5192836"/>
          </a:xfrm>
          <a:prstGeom prst="line">
            <a:avLst/>
          </a:prstGeom>
          <a:noFill/>
          <a:ln w="9525" cap="flat" cmpd="sng" algn="ctr">
            <a:solidFill>
              <a:schemeClr val="accent3"/>
            </a:solidFill>
            <a:prstDash val="solid"/>
            <a:round/>
            <a:headEnd type="none" w="med" len="med"/>
            <a:tailEnd type="none" w="med" len="med"/>
          </a:ln>
          <a:effectLst/>
          <a:extLst/>
        </p:spPr>
      </p:cxnSp>
      <p:sp>
        <p:nvSpPr>
          <p:cNvPr id="9" name="TextBox 11"/>
          <p:cNvSpPr txBox="1">
            <a:spLocks noChangeArrowheads="1"/>
          </p:cNvSpPr>
          <p:nvPr userDrawn="1"/>
        </p:nvSpPr>
        <p:spPr bwMode="auto">
          <a:xfrm>
            <a:off x="1666875" y="6804025"/>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dirty="0">
              <a:solidFill>
                <a:srgbClr val="000000"/>
              </a:solidFill>
            </a:endParaRPr>
          </a:p>
        </p:txBody>
      </p:sp>
      <p:sp>
        <p:nvSpPr>
          <p:cNvPr id="20" name="Title 1"/>
          <p:cNvSpPr>
            <a:spLocks noGrp="1"/>
          </p:cNvSpPr>
          <p:nvPr>
            <p:ph type="title"/>
          </p:nvPr>
        </p:nvSpPr>
        <p:spPr>
          <a:xfrm>
            <a:off x="714240" y="364798"/>
            <a:ext cx="10531033" cy="512064"/>
          </a:xfrm>
        </p:spPr>
        <p:txBody>
          <a:bodyPr/>
          <a:lstStyle/>
          <a:p>
            <a:r>
              <a:rPr lang="en-US"/>
              <a:t>Click to edit Master title style</a:t>
            </a:r>
            <a:endParaRPr lang="en-US" dirty="0"/>
          </a:p>
        </p:txBody>
      </p:sp>
      <p:sp>
        <p:nvSpPr>
          <p:cNvPr id="10" name="Content Placeholder 4"/>
          <p:cNvSpPr>
            <a:spLocks noGrp="1"/>
          </p:cNvSpPr>
          <p:nvPr>
            <p:ph sz="quarter" idx="12"/>
          </p:nvPr>
        </p:nvSpPr>
        <p:spPr>
          <a:xfrm>
            <a:off x="714240" y="1005841"/>
            <a:ext cx="5172338" cy="2624429"/>
          </a:xfrm>
          <a:prstGeom prst="rect">
            <a:avLst/>
          </a:prstGeom>
        </p:spPr>
        <p:txBody>
          <a:bodyPr/>
          <a:lstStyle>
            <a:lvl1pPr>
              <a:defRPr>
                <a:latin typeface="+mn-lt"/>
              </a:defRPr>
            </a:lvl1pPr>
            <a:lvl2pPr>
              <a:buClr>
                <a:schemeClr val="accent3"/>
              </a:buClr>
              <a:defRPr>
                <a:latin typeface="+mn-lt"/>
              </a:defRPr>
            </a:lvl2pPr>
            <a:lvl3pPr>
              <a:buClr>
                <a:schemeClr val="accent3"/>
              </a:buClr>
              <a:defRPr>
                <a:latin typeface="+mn-lt"/>
              </a:defRPr>
            </a:lvl3pPr>
            <a:lvl4pPr marL="1600200" indent="-228600">
              <a:buClr>
                <a:schemeClr val="accent3"/>
              </a:buClr>
              <a:buFont typeface="Arial" panose="020B0604020202020204" pitchFamily="34" charset="0"/>
              <a:buChar char="-"/>
              <a:defRPr sz="1400">
                <a:latin typeface="+mn-lt"/>
                <a:cs typeface="Arial" panose="020B0604020202020204" pitchFamily="34" charset="0"/>
              </a:defRPr>
            </a:lvl4pPr>
            <a:lvl5pPr>
              <a:buClr>
                <a:schemeClr val="accent3"/>
              </a:buClr>
              <a:defRPr sz="14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4"/>
          <p:cNvSpPr>
            <a:spLocks noGrp="1"/>
          </p:cNvSpPr>
          <p:nvPr>
            <p:ph sz="quarter" idx="15"/>
          </p:nvPr>
        </p:nvSpPr>
        <p:spPr>
          <a:xfrm>
            <a:off x="6134782" y="1005841"/>
            <a:ext cx="5110491" cy="2624429"/>
          </a:xfrm>
          <a:prstGeom prst="rect">
            <a:avLst/>
          </a:prstGeom>
        </p:spPr>
        <p:txBody>
          <a:bodyPr/>
          <a:lstStyle>
            <a:lvl1pPr>
              <a:defRPr>
                <a:latin typeface="+mn-lt"/>
              </a:defRPr>
            </a:lvl1pPr>
            <a:lvl2pPr>
              <a:buClr>
                <a:schemeClr val="accent3"/>
              </a:buClr>
              <a:defRPr>
                <a:latin typeface="+mn-lt"/>
              </a:defRPr>
            </a:lvl2pPr>
            <a:lvl3pPr>
              <a:buClr>
                <a:schemeClr val="accent3"/>
              </a:buClr>
              <a:defRPr>
                <a:latin typeface="+mn-lt"/>
              </a:defRPr>
            </a:lvl3pPr>
            <a:lvl4pPr marL="1600200" indent="-228600">
              <a:buClr>
                <a:schemeClr val="accent3"/>
              </a:buClr>
              <a:buFont typeface="Arial" panose="020B0604020202020204" pitchFamily="34" charset="0"/>
              <a:buChar char="-"/>
              <a:defRPr sz="1400">
                <a:latin typeface="+mn-lt"/>
                <a:cs typeface="Arial" panose="020B0604020202020204" pitchFamily="34" charset="0"/>
              </a:defRPr>
            </a:lvl4pPr>
            <a:lvl5pPr>
              <a:buClr>
                <a:schemeClr val="accent3"/>
              </a:buClr>
              <a:defRPr sz="14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4"/>
          <p:cNvSpPr>
            <a:spLocks noGrp="1"/>
          </p:cNvSpPr>
          <p:nvPr>
            <p:ph sz="quarter" idx="22"/>
          </p:nvPr>
        </p:nvSpPr>
        <p:spPr>
          <a:xfrm>
            <a:off x="714240" y="3796577"/>
            <a:ext cx="5172338" cy="2393209"/>
          </a:xfrm>
          <a:prstGeom prst="rect">
            <a:avLst/>
          </a:prstGeom>
        </p:spPr>
        <p:txBody>
          <a:bodyPr/>
          <a:lstStyle>
            <a:lvl1pPr>
              <a:defRPr>
                <a:latin typeface="+mn-lt"/>
              </a:defRPr>
            </a:lvl1pPr>
            <a:lvl2pPr>
              <a:buClr>
                <a:schemeClr val="accent3"/>
              </a:buClr>
              <a:defRPr>
                <a:latin typeface="+mn-lt"/>
              </a:defRPr>
            </a:lvl2pPr>
            <a:lvl3pPr>
              <a:buClr>
                <a:schemeClr val="accent3"/>
              </a:buClr>
              <a:defRPr>
                <a:latin typeface="+mn-lt"/>
              </a:defRPr>
            </a:lvl3pPr>
            <a:lvl4pPr marL="1600200" indent="-228600">
              <a:buClr>
                <a:schemeClr val="accent3"/>
              </a:buClr>
              <a:buFont typeface="Arial" panose="020B0604020202020204" pitchFamily="34" charset="0"/>
              <a:buChar char="-"/>
              <a:defRPr sz="1400">
                <a:latin typeface="+mn-lt"/>
                <a:cs typeface="Arial" panose="020B0604020202020204" pitchFamily="34" charset="0"/>
              </a:defRPr>
            </a:lvl4pPr>
            <a:lvl5pPr>
              <a:buClr>
                <a:schemeClr val="accent3"/>
              </a:buClr>
              <a:defRPr sz="14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4"/>
          <p:cNvSpPr>
            <a:spLocks noGrp="1"/>
          </p:cNvSpPr>
          <p:nvPr>
            <p:ph sz="quarter" idx="23"/>
          </p:nvPr>
        </p:nvSpPr>
        <p:spPr>
          <a:xfrm>
            <a:off x="6134782" y="3796578"/>
            <a:ext cx="5110491" cy="2393208"/>
          </a:xfrm>
          <a:prstGeom prst="rect">
            <a:avLst/>
          </a:prstGeom>
        </p:spPr>
        <p:txBody>
          <a:bodyPr/>
          <a:lstStyle>
            <a:lvl1pPr>
              <a:defRPr>
                <a:latin typeface="+mn-lt"/>
              </a:defRPr>
            </a:lvl1pPr>
            <a:lvl2pPr>
              <a:buClr>
                <a:schemeClr val="accent3"/>
              </a:buClr>
              <a:defRPr>
                <a:latin typeface="+mn-lt"/>
              </a:defRPr>
            </a:lvl2pPr>
            <a:lvl3pPr>
              <a:buClr>
                <a:schemeClr val="accent3"/>
              </a:buClr>
              <a:defRPr>
                <a:latin typeface="+mn-lt"/>
              </a:defRPr>
            </a:lvl3pPr>
            <a:lvl4pPr marL="1600200" indent="-228600">
              <a:buClr>
                <a:schemeClr val="accent3"/>
              </a:buClr>
              <a:buFont typeface="Arial" panose="020B0604020202020204" pitchFamily="34" charset="0"/>
              <a:buChar char="-"/>
              <a:defRPr sz="1400">
                <a:latin typeface="+mn-lt"/>
                <a:cs typeface="Arial" panose="020B0604020202020204" pitchFamily="34" charset="0"/>
              </a:defRPr>
            </a:lvl4pPr>
            <a:lvl5pPr>
              <a:buClr>
                <a:schemeClr val="accent3"/>
              </a:buClr>
              <a:defRPr sz="14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p:cNvSpPr>
            <a:spLocks noGrp="1"/>
          </p:cNvSpPr>
          <p:nvPr>
            <p:ph type="sldNum" sz="quarter" idx="24"/>
          </p:nvPr>
        </p:nvSpPr>
        <p:spPr/>
        <p:txBody>
          <a:bodyPr/>
          <a:lstStyle>
            <a:lvl1pPr algn="l">
              <a:defRPr sz="1100" b="1" i="0">
                <a:solidFill>
                  <a:schemeClr val="bg1"/>
                </a:solidFill>
                <a:latin typeface="+mn-lt"/>
                <a:cs typeface="HelveticaNeue MediumCond"/>
              </a:defRPr>
            </a:lvl1pPr>
          </a:lstStyle>
          <a:p>
            <a:pPr>
              <a:defRPr/>
            </a:pPr>
            <a:fld id="{7A6399F0-1CB9-4AF2-8492-04A4C562147A}" type="slidenum">
              <a:rPr lang="en-US">
                <a:solidFill>
                  <a:srgbClr val="FFFFFF"/>
                </a:solidFill>
              </a:rPr>
              <a:pPr>
                <a:defRPr/>
              </a:pPr>
              <a:t>‹#›</a:t>
            </a:fld>
            <a:endParaRPr lang="en-US" dirty="0">
              <a:solidFill>
                <a:srgbClr val="FFFFFF"/>
              </a:solidFill>
            </a:endParaRPr>
          </a:p>
        </p:txBody>
      </p:sp>
      <p:sp>
        <p:nvSpPr>
          <p:cNvPr id="2" name="Footer Placeholder 1"/>
          <p:cNvSpPr>
            <a:spLocks noGrp="1"/>
          </p:cNvSpPr>
          <p:nvPr>
            <p:ph type="ftr" sz="quarter" idx="25"/>
          </p:nvPr>
        </p:nvSpPr>
        <p:spPr/>
        <p:txBody>
          <a:bodyPr/>
          <a:lstStyle/>
          <a:p>
            <a:r>
              <a:rPr lang="en-US" dirty="0">
                <a:solidFill>
                  <a:srgbClr val="000000">
                    <a:tint val="75000"/>
                  </a:srgbClr>
                </a:solidFill>
              </a:rPr>
              <a:t>Honeywell Internal</a:t>
            </a:r>
          </a:p>
        </p:txBody>
      </p:sp>
    </p:spTree>
    <p:extLst>
      <p:ext uri="{BB962C8B-B14F-4D97-AF65-F5344CB8AC3E}">
        <p14:creationId xmlns:p14="http://schemas.microsoft.com/office/powerpoint/2010/main" val="196820553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Open Layout">
    <p:spTree>
      <p:nvGrpSpPr>
        <p:cNvPr id="1" name=""/>
        <p:cNvGrpSpPr/>
        <p:nvPr/>
      </p:nvGrpSpPr>
      <p:grpSpPr>
        <a:xfrm>
          <a:off x="0" y="0"/>
          <a:ext cx="0" cy="0"/>
          <a:chOff x="0" y="0"/>
          <a:chExt cx="0" cy="0"/>
        </a:xfrm>
      </p:grpSpPr>
      <p:sp>
        <p:nvSpPr>
          <p:cNvPr id="2" name="Title 1"/>
          <p:cNvSpPr>
            <a:spLocks noGrp="1"/>
          </p:cNvSpPr>
          <p:nvPr>
            <p:ph type="title"/>
          </p:nvPr>
        </p:nvSpPr>
        <p:spPr>
          <a:xfrm>
            <a:off x="714240" y="357189"/>
            <a:ext cx="10523336" cy="498475"/>
          </a:xfrm>
        </p:spPr>
        <p:txBody>
          <a:bodyPr/>
          <a:lstStyle/>
          <a:p>
            <a:r>
              <a:rPr lang="en-US"/>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521D1E3F-96BE-4EC6-B772-60D92C1E53EA}" type="slidenum">
              <a:rPr lang="en-US">
                <a:solidFill>
                  <a:srgbClr val="FFFFFF"/>
                </a:solidFill>
              </a:rPr>
              <a:pPr>
                <a:defRPr/>
              </a:pPr>
              <a:t>‹#›</a:t>
            </a:fld>
            <a:endParaRPr lang="en-US" dirty="0">
              <a:solidFill>
                <a:srgbClr val="FFFFFF"/>
              </a:solidFill>
            </a:endParaRPr>
          </a:p>
        </p:txBody>
      </p:sp>
      <p:sp>
        <p:nvSpPr>
          <p:cNvPr id="4" name="Footer Placeholder 3"/>
          <p:cNvSpPr>
            <a:spLocks noGrp="1"/>
          </p:cNvSpPr>
          <p:nvPr>
            <p:ph type="ftr" sz="quarter" idx="11"/>
          </p:nvPr>
        </p:nvSpPr>
        <p:spPr/>
        <p:txBody>
          <a:bodyPr/>
          <a:lstStyle/>
          <a:p>
            <a:r>
              <a:rPr lang="en-US" dirty="0">
                <a:solidFill>
                  <a:srgbClr val="000000">
                    <a:tint val="75000"/>
                  </a:srgbClr>
                </a:solidFill>
              </a:rPr>
              <a:t>Honeywell Internal</a:t>
            </a:r>
          </a:p>
        </p:txBody>
      </p:sp>
    </p:spTree>
    <p:extLst>
      <p:ext uri="{BB962C8B-B14F-4D97-AF65-F5344CB8AC3E}">
        <p14:creationId xmlns:p14="http://schemas.microsoft.com/office/powerpoint/2010/main" val="222765773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2" name="Title 1"/>
          <p:cNvSpPr>
            <a:spLocks noGrp="1"/>
          </p:cNvSpPr>
          <p:nvPr>
            <p:ph type="title"/>
          </p:nvPr>
        </p:nvSpPr>
        <p:spPr>
          <a:xfrm>
            <a:off x="0" y="2119726"/>
            <a:ext cx="12192000" cy="498475"/>
          </a:xfrm>
        </p:spPr>
        <p:txBody>
          <a:bodyPr/>
          <a:lstStyle>
            <a:lvl1pPr algn="ctr">
              <a:defRPr/>
            </a:lvl1p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E7709538-BB9A-4E8C-A50F-1F4EB6EDDBD2}" type="slidenum">
              <a:rPr lang="en-US">
                <a:solidFill>
                  <a:srgbClr val="FFFFFF"/>
                </a:solidFill>
              </a:rPr>
              <a:pPr>
                <a:defRPr/>
              </a:pPr>
              <a:t>‹#›</a:t>
            </a:fld>
            <a:endParaRPr lang="en-US" dirty="0">
              <a:solidFill>
                <a:srgbClr val="FFFFFF"/>
              </a:solidFill>
            </a:endParaRPr>
          </a:p>
        </p:txBody>
      </p:sp>
      <p:sp>
        <p:nvSpPr>
          <p:cNvPr id="4" name="Footer Placeholder 3"/>
          <p:cNvSpPr>
            <a:spLocks noGrp="1"/>
          </p:cNvSpPr>
          <p:nvPr>
            <p:ph type="ftr" sz="quarter" idx="11"/>
          </p:nvPr>
        </p:nvSpPr>
        <p:spPr/>
        <p:txBody>
          <a:bodyPr/>
          <a:lstStyle/>
          <a:p>
            <a:r>
              <a:rPr lang="en-US" dirty="0">
                <a:solidFill>
                  <a:srgbClr val="000000">
                    <a:tint val="75000"/>
                  </a:srgbClr>
                </a:solidFill>
              </a:rPr>
              <a:t>Honeywell Internal</a:t>
            </a:r>
          </a:p>
        </p:txBody>
      </p:sp>
    </p:spTree>
    <p:extLst>
      <p:ext uri="{BB962C8B-B14F-4D97-AF65-F5344CB8AC3E}">
        <p14:creationId xmlns:p14="http://schemas.microsoft.com/office/powerpoint/2010/main" val="211403025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Open Layout W/ Takeaway">
    <p:spTree>
      <p:nvGrpSpPr>
        <p:cNvPr id="1" name=""/>
        <p:cNvGrpSpPr/>
        <p:nvPr/>
      </p:nvGrpSpPr>
      <p:grpSpPr>
        <a:xfrm>
          <a:off x="0" y="0"/>
          <a:ext cx="0" cy="0"/>
          <a:chOff x="0" y="0"/>
          <a:chExt cx="0" cy="0"/>
        </a:xfrm>
      </p:grpSpPr>
      <p:sp>
        <p:nvSpPr>
          <p:cNvPr id="3" name="Rectangle 2"/>
          <p:cNvSpPr/>
          <p:nvPr userDrawn="1"/>
        </p:nvSpPr>
        <p:spPr>
          <a:xfrm>
            <a:off x="10483702" y="6262066"/>
            <a:ext cx="1708298" cy="595934"/>
          </a:xfrm>
          <a:prstGeom prst="rect">
            <a:avLst/>
          </a:prstGeom>
          <a:ln w="12700">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dirty="0">
              <a:solidFill>
                <a:srgbClr val="707070"/>
              </a:solidFill>
            </a:endParaRPr>
          </a:p>
        </p:txBody>
      </p:sp>
      <p:sp>
        <p:nvSpPr>
          <p:cNvPr id="2" name="Title 1"/>
          <p:cNvSpPr>
            <a:spLocks noGrp="1"/>
          </p:cNvSpPr>
          <p:nvPr>
            <p:ph type="title"/>
          </p:nvPr>
        </p:nvSpPr>
        <p:spPr>
          <a:xfrm>
            <a:off x="714240" y="357189"/>
            <a:ext cx="10455164" cy="498475"/>
          </a:xfrm>
        </p:spPr>
        <p:txBody>
          <a:bodyPr/>
          <a:lstStyle/>
          <a:p>
            <a:r>
              <a:rPr lang="en-US"/>
              <a:t>Click to edit Master title style</a:t>
            </a:r>
          </a:p>
        </p:txBody>
      </p:sp>
      <p:sp>
        <p:nvSpPr>
          <p:cNvPr id="6" name="Slide Number Placeholder 5"/>
          <p:cNvSpPr txBox="1">
            <a:spLocks/>
          </p:cNvSpPr>
          <p:nvPr userDrawn="1"/>
        </p:nvSpPr>
        <p:spPr>
          <a:xfrm>
            <a:off x="11645900" y="0"/>
            <a:ext cx="674688" cy="504825"/>
          </a:xfrm>
          <a:prstGeom prst="rect">
            <a:avLst/>
          </a:prstGeom>
        </p:spPr>
        <p:txBody>
          <a:bodyPr vert="horz" wrap="square" lIns="91440" tIns="45720" rIns="91440" bIns="45720" numCol="1" rtlCol="0" anchor="ctr" anchorCtr="0" compatLnSpc="1">
            <a:prstTxWarp prst="textNoShape">
              <a:avLst/>
            </a:prstTxWarp>
          </a:bodyPr>
          <a:lstStyle>
            <a:defPPr>
              <a:defRPr lang="en-US"/>
            </a:defPPr>
            <a:lvl1pPr algn="l" defTabSz="457200" rtl="0" eaLnBrk="1" fontAlgn="auto" hangingPunct="1">
              <a:spcBef>
                <a:spcPts val="0"/>
              </a:spcBef>
              <a:spcAft>
                <a:spcPts val="0"/>
              </a:spcAft>
              <a:defRPr sz="1100" b="1" i="0" kern="1200">
                <a:solidFill>
                  <a:srgbClr val="FFFFFF"/>
                </a:solidFill>
                <a:latin typeface="+mn-lt"/>
                <a:ea typeface="HelveticaNeue MediumCond"/>
                <a:cs typeface="HelveticaNeue MediumCond"/>
              </a:defRPr>
            </a:lvl1pPr>
            <a:lvl2pPr marL="457200" algn="l" defTabSz="457200" rtl="0" eaLnBrk="0" fontAlgn="base" hangingPunct="0">
              <a:spcBef>
                <a:spcPct val="0"/>
              </a:spcBef>
              <a:spcAft>
                <a:spcPct val="0"/>
              </a:spcAft>
              <a:defRPr kern="1200">
                <a:solidFill>
                  <a:schemeClr val="tx1"/>
                </a:solidFill>
                <a:latin typeface="Arial" charset="0"/>
                <a:ea typeface="+mn-ea"/>
                <a:cs typeface="+mn-cs"/>
              </a:defRPr>
            </a:lvl2pPr>
            <a:lvl3pPr marL="914400" algn="l" defTabSz="457200" rtl="0" eaLnBrk="0" fontAlgn="base" hangingPunct="0">
              <a:spcBef>
                <a:spcPct val="0"/>
              </a:spcBef>
              <a:spcAft>
                <a:spcPct val="0"/>
              </a:spcAft>
              <a:defRPr kern="1200">
                <a:solidFill>
                  <a:schemeClr val="tx1"/>
                </a:solidFill>
                <a:latin typeface="Arial"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2EFF24B-F19B-4F84-8F2E-FAAE71617C15}" type="slidenum">
              <a:rPr lang="en-US" altLang="en-US" smtClean="0">
                <a:ea typeface="Arial"/>
                <a:cs typeface="Arial"/>
              </a:rPr>
              <a:pPr>
                <a:defRPr/>
              </a:pPr>
              <a:t>‹#›</a:t>
            </a:fld>
            <a:endParaRPr lang="en-US" altLang="en-US" dirty="0">
              <a:ea typeface="Arial"/>
              <a:cs typeface="Arial"/>
            </a:endParaRPr>
          </a:p>
        </p:txBody>
      </p:sp>
      <p:sp>
        <p:nvSpPr>
          <p:cNvPr id="10" name="Round Single Corner Rectangle 9"/>
          <p:cNvSpPr/>
          <p:nvPr userDrawn="1"/>
        </p:nvSpPr>
        <p:spPr>
          <a:xfrm>
            <a:off x="0" y="6364288"/>
            <a:ext cx="11583988" cy="504825"/>
          </a:xfrm>
          <a:prstGeom prst="round1Rect">
            <a:avLst>
              <a:gd name="adj" fmla="val 50000"/>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11" name="Text Placeholder 9"/>
          <p:cNvSpPr>
            <a:spLocks noGrp="1"/>
          </p:cNvSpPr>
          <p:nvPr>
            <p:ph type="body" sz="quarter" idx="15"/>
          </p:nvPr>
        </p:nvSpPr>
        <p:spPr>
          <a:xfrm>
            <a:off x="315384" y="6384610"/>
            <a:ext cx="11063816" cy="457200"/>
          </a:xfrm>
          <a:prstGeom prst="rect">
            <a:avLst/>
          </a:prstGeom>
        </p:spPr>
        <p:txBody>
          <a:bodyPr/>
          <a:lstStyle>
            <a:lvl1pPr marL="0" indent="0" algn="r">
              <a:buNone/>
              <a:defRPr sz="2400" b="1">
                <a:solidFill>
                  <a:schemeClr val="bg1"/>
                </a:solidFill>
              </a:defRPr>
            </a:lvl1pPr>
          </a:lstStyle>
          <a:p>
            <a:pPr lvl="0"/>
            <a:r>
              <a:rPr lang="en-US" dirty="0"/>
              <a:t>Click to edit Master text styles</a:t>
            </a:r>
          </a:p>
        </p:txBody>
      </p:sp>
      <p:sp>
        <p:nvSpPr>
          <p:cNvPr id="13" name="Rectangle 23"/>
          <p:cNvSpPr>
            <a:spLocks noChangeArrowheads="1"/>
          </p:cNvSpPr>
          <p:nvPr userDrawn="1"/>
        </p:nvSpPr>
        <p:spPr bwMode="auto">
          <a:xfrm>
            <a:off x="4342956" y="6162039"/>
            <a:ext cx="3506088" cy="200055"/>
          </a:xfrm>
          <a:prstGeom prst="rect">
            <a:avLst/>
          </a:prstGeom>
          <a:noFill/>
          <a:ln>
            <a:noFill/>
          </a:ln>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700" dirty="0">
                <a:solidFill>
                  <a:srgbClr val="FFFFFF">
                    <a:lumMod val="50000"/>
                  </a:srgbClr>
                </a:solidFill>
                <a:cs typeface="Arial" panose="020B0604020202020204" pitchFamily="34" charset="0"/>
              </a:rPr>
              <a:t>Honeywell Confidential - © 2017 by Honeywell International Inc. All rights reserved.</a:t>
            </a:r>
          </a:p>
        </p:txBody>
      </p:sp>
    </p:spTree>
    <p:extLst>
      <p:ext uri="{BB962C8B-B14F-4D97-AF65-F5344CB8AC3E}">
        <p14:creationId xmlns:p14="http://schemas.microsoft.com/office/powerpoint/2010/main" val="81535124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Simple Text with Takeaway">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709621" y="364015"/>
            <a:ext cx="10491779" cy="511862"/>
          </a:xfrm>
        </p:spPr>
        <p:txBody>
          <a:bodyPr/>
          <a:lstStyle/>
          <a:p>
            <a:r>
              <a:rPr lang="en-US" dirty="0"/>
              <a:t>Click to Edit Master Title Style</a:t>
            </a:r>
          </a:p>
        </p:txBody>
      </p:sp>
      <p:sp>
        <p:nvSpPr>
          <p:cNvPr id="8" name="Slide Number Placeholder 5"/>
          <p:cNvSpPr>
            <a:spLocks noGrp="1"/>
          </p:cNvSpPr>
          <p:nvPr>
            <p:ph type="sldNum" sz="quarter" idx="17"/>
          </p:nvPr>
        </p:nvSpPr>
        <p:spPr>
          <a:xfrm>
            <a:off x="11645901" y="-143"/>
            <a:ext cx="675217" cy="504825"/>
          </a:xfrm>
          <a:prstGeom prst="rect">
            <a:avLst/>
          </a:prstGeom>
        </p:spPr>
        <p:txBody>
          <a:bodyPr/>
          <a:lstStyle>
            <a:lvl1pPr algn="l">
              <a:defRPr sz="1000" b="1" i="0">
                <a:solidFill>
                  <a:schemeClr val="bg1"/>
                </a:solidFill>
                <a:latin typeface="+mn-lt"/>
                <a:cs typeface="HelveticaNeue MediumCond"/>
              </a:defRPr>
            </a:lvl1pPr>
          </a:lstStyle>
          <a:p>
            <a:pPr>
              <a:defRPr/>
            </a:pPr>
            <a:fld id="{6A011D3D-470C-6841-80D1-ED00CD694525}" type="slidenum">
              <a:rPr lang="en-US" smtClean="0">
                <a:solidFill>
                  <a:srgbClr val="FFFFFF"/>
                </a:solidFill>
              </a:rPr>
              <a:pPr>
                <a:defRPr/>
              </a:pPr>
              <a:t>‹#›</a:t>
            </a:fld>
            <a:endParaRPr lang="en-US" dirty="0">
              <a:solidFill>
                <a:srgbClr val="FFFFFF"/>
              </a:solidFill>
            </a:endParaRPr>
          </a:p>
        </p:txBody>
      </p:sp>
      <p:sp>
        <p:nvSpPr>
          <p:cNvPr id="9" name="Content Placeholder 4"/>
          <p:cNvSpPr>
            <a:spLocks noGrp="1"/>
          </p:cNvSpPr>
          <p:nvPr>
            <p:ph sz="quarter" idx="12"/>
          </p:nvPr>
        </p:nvSpPr>
        <p:spPr>
          <a:xfrm>
            <a:off x="709621" y="1005463"/>
            <a:ext cx="10491779" cy="5075237"/>
          </a:xfrm>
          <a:prstGeom prst="rect">
            <a:avLst/>
          </a:prstGeom>
        </p:spPr>
        <p:txBody>
          <a:bodyPr/>
          <a:lstStyle>
            <a:lvl2pPr>
              <a:buClr>
                <a:schemeClr val="accent3"/>
              </a:buClr>
              <a:defRPr/>
            </a:lvl2pPr>
            <a:lvl3pPr>
              <a:buClr>
                <a:schemeClr val="accent3"/>
              </a:buClr>
              <a:defRPr/>
            </a:lvl3pPr>
            <a:lvl4pPr marL="1600200" indent="-228600">
              <a:buClr>
                <a:schemeClr val="accent3"/>
              </a:buClr>
              <a:buFont typeface="Arial" panose="020B0604020202020204" pitchFamily="34" charset="0"/>
              <a:buChar char="-"/>
              <a:defRPr sz="1400">
                <a:latin typeface="Arial" panose="020B0604020202020204" pitchFamily="34" charset="0"/>
                <a:cs typeface="Arial" panose="020B0604020202020204" pitchFamily="34" charset="0"/>
              </a:defRPr>
            </a:lvl4pPr>
            <a:lvl5pPr>
              <a:buClr>
                <a:schemeClr val="accent3"/>
              </a:buCl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a:xfrm>
            <a:off x="10483702" y="6262066"/>
            <a:ext cx="1708298" cy="595934"/>
          </a:xfrm>
          <a:prstGeom prst="rect">
            <a:avLst/>
          </a:prstGeom>
          <a:ln w="12700">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dirty="0">
              <a:solidFill>
                <a:srgbClr val="707070"/>
              </a:solidFill>
            </a:endParaRPr>
          </a:p>
        </p:txBody>
      </p:sp>
      <p:sp>
        <p:nvSpPr>
          <p:cNvPr id="12" name="Round Single Corner Rectangle 11"/>
          <p:cNvSpPr/>
          <p:nvPr userDrawn="1"/>
        </p:nvSpPr>
        <p:spPr>
          <a:xfrm>
            <a:off x="0" y="6364288"/>
            <a:ext cx="11583988" cy="504825"/>
          </a:xfrm>
          <a:prstGeom prst="round1Rect">
            <a:avLst>
              <a:gd name="adj" fmla="val 50000"/>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13" name="Text Placeholder 9"/>
          <p:cNvSpPr>
            <a:spLocks noGrp="1"/>
          </p:cNvSpPr>
          <p:nvPr>
            <p:ph type="body" sz="quarter" idx="15"/>
          </p:nvPr>
        </p:nvSpPr>
        <p:spPr>
          <a:xfrm>
            <a:off x="315384" y="6384610"/>
            <a:ext cx="11063816" cy="457200"/>
          </a:xfrm>
          <a:prstGeom prst="rect">
            <a:avLst/>
          </a:prstGeom>
        </p:spPr>
        <p:txBody>
          <a:bodyPr/>
          <a:lstStyle>
            <a:lvl1pPr marL="0" indent="0" algn="r">
              <a:buNone/>
              <a:defRPr sz="2400" b="1">
                <a:solidFill>
                  <a:schemeClr val="bg1"/>
                </a:solidFill>
              </a:defRPr>
            </a:lvl1pPr>
          </a:lstStyle>
          <a:p>
            <a:pPr lvl="0"/>
            <a:r>
              <a:rPr lang="en-US" dirty="0"/>
              <a:t>Click to edit Master text styles</a:t>
            </a:r>
          </a:p>
        </p:txBody>
      </p:sp>
      <p:sp>
        <p:nvSpPr>
          <p:cNvPr id="15" name="Rectangle 23"/>
          <p:cNvSpPr>
            <a:spLocks noChangeArrowheads="1"/>
          </p:cNvSpPr>
          <p:nvPr userDrawn="1"/>
        </p:nvSpPr>
        <p:spPr bwMode="auto">
          <a:xfrm>
            <a:off x="4342956" y="6162039"/>
            <a:ext cx="3506088" cy="200055"/>
          </a:xfrm>
          <a:prstGeom prst="rect">
            <a:avLst/>
          </a:prstGeom>
          <a:noFill/>
          <a:ln>
            <a:noFill/>
          </a:ln>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700" dirty="0">
                <a:solidFill>
                  <a:srgbClr val="FFFFFF">
                    <a:lumMod val="50000"/>
                  </a:srgbClr>
                </a:solidFill>
                <a:cs typeface="Arial" panose="020B0604020202020204" pitchFamily="34" charset="0"/>
              </a:rPr>
              <a:t>Honeywell Confidential - © 2017 by Honeywell International Inc. All rights reserved.</a:t>
            </a:r>
          </a:p>
        </p:txBody>
      </p:sp>
    </p:spTree>
    <p:extLst>
      <p:ext uri="{BB962C8B-B14F-4D97-AF65-F5344CB8AC3E}">
        <p14:creationId xmlns:p14="http://schemas.microsoft.com/office/powerpoint/2010/main" val="317381609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Two Column with Takeawa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4108" y="357189"/>
            <a:ext cx="10480347" cy="498475"/>
          </a:xfrm>
        </p:spPr>
        <p:txBody>
          <a:bodyPr/>
          <a:lstStyle/>
          <a:p>
            <a:r>
              <a:rPr lang="en-US" dirty="0"/>
              <a:t>Click to Edit Master Title Style </a:t>
            </a:r>
          </a:p>
        </p:txBody>
      </p:sp>
      <p:sp>
        <p:nvSpPr>
          <p:cNvPr id="3" name="Slide Number Placeholder 2"/>
          <p:cNvSpPr>
            <a:spLocks noGrp="1"/>
          </p:cNvSpPr>
          <p:nvPr>
            <p:ph type="sldNum" sz="quarter" idx="10"/>
          </p:nvPr>
        </p:nvSpPr>
        <p:spPr>
          <a:xfrm>
            <a:off x="11645901" y="-143"/>
            <a:ext cx="675217" cy="504825"/>
          </a:xfrm>
          <a:prstGeom prst="rect">
            <a:avLst/>
          </a:prstGeom>
        </p:spPr>
        <p:txBody>
          <a:bodyPr/>
          <a:lstStyle/>
          <a:p>
            <a:pPr>
              <a:defRPr/>
            </a:pPr>
            <a:fld id="{58E27D68-75D7-1046-B88F-55C44A5ED9A6}" type="slidenum">
              <a:rPr lang="en-US" smtClean="0">
                <a:solidFill>
                  <a:srgbClr val="FFFFFF"/>
                </a:solidFill>
              </a:rPr>
              <a:pPr>
                <a:defRPr/>
              </a:pPr>
              <a:t>‹#›</a:t>
            </a:fld>
            <a:endParaRPr lang="en-US" dirty="0">
              <a:solidFill>
                <a:srgbClr val="FFFFFF"/>
              </a:solidFill>
            </a:endParaRPr>
          </a:p>
        </p:txBody>
      </p:sp>
      <p:sp>
        <p:nvSpPr>
          <p:cNvPr id="11" name="Content Placeholder 4"/>
          <p:cNvSpPr>
            <a:spLocks noGrp="1"/>
          </p:cNvSpPr>
          <p:nvPr>
            <p:ph sz="quarter" idx="12"/>
          </p:nvPr>
        </p:nvSpPr>
        <p:spPr>
          <a:xfrm>
            <a:off x="714108" y="1005840"/>
            <a:ext cx="5172300" cy="5047934"/>
          </a:xfrm>
          <a:prstGeom prst="rect">
            <a:avLst/>
          </a:prstGeom>
        </p:spPr>
        <p:txBody>
          <a:bodyPr/>
          <a:lstStyle>
            <a:lvl1pPr>
              <a:defRPr>
                <a:latin typeface="+mn-lt"/>
              </a:defRPr>
            </a:lvl1pPr>
            <a:lvl2pPr>
              <a:buClr>
                <a:schemeClr val="accent3"/>
              </a:buClr>
              <a:defRPr>
                <a:latin typeface="+mn-lt"/>
              </a:defRPr>
            </a:lvl2pPr>
            <a:lvl3pPr>
              <a:buClr>
                <a:schemeClr val="accent3"/>
              </a:buClr>
              <a:defRPr>
                <a:latin typeface="+mn-lt"/>
              </a:defRPr>
            </a:lvl3pPr>
            <a:lvl4pPr marL="1600200" indent="-228600">
              <a:buClr>
                <a:schemeClr val="accent3"/>
              </a:buClr>
              <a:buFont typeface="Arial" panose="020B0604020202020204" pitchFamily="34" charset="0"/>
              <a:buChar char="-"/>
              <a:defRPr sz="1400">
                <a:latin typeface="+mn-lt"/>
                <a:cs typeface="Arial" panose="020B0604020202020204" pitchFamily="34" charset="0"/>
              </a:defRPr>
            </a:lvl4pPr>
            <a:lvl5pPr>
              <a:buClr>
                <a:schemeClr val="accent3"/>
              </a:buClr>
              <a:defRPr sz="14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4"/>
          <p:cNvSpPr>
            <a:spLocks noGrp="1"/>
          </p:cNvSpPr>
          <p:nvPr>
            <p:ph sz="quarter" idx="16"/>
          </p:nvPr>
        </p:nvSpPr>
        <p:spPr>
          <a:xfrm>
            <a:off x="6143515" y="1005840"/>
            <a:ext cx="5050940" cy="5047934"/>
          </a:xfrm>
          <a:prstGeom prst="rect">
            <a:avLst/>
          </a:prstGeom>
        </p:spPr>
        <p:txBody>
          <a:bodyPr/>
          <a:lstStyle>
            <a:lvl1pPr>
              <a:defRPr>
                <a:latin typeface="+mn-lt"/>
              </a:defRPr>
            </a:lvl1pPr>
            <a:lvl2pPr>
              <a:buClr>
                <a:schemeClr val="accent3"/>
              </a:buClr>
              <a:defRPr>
                <a:latin typeface="+mn-lt"/>
              </a:defRPr>
            </a:lvl2pPr>
            <a:lvl3pPr>
              <a:buClr>
                <a:schemeClr val="accent3"/>
              </a:buClr>
              <a:defRPr>
                <a:latin typeface="+mn-lt"/>
              </a:defRPr>
            </a:lvl3pPr>
            <a:lvl4pPr marL="1600200" indent="-228600">
              <a:buClr>
                <a:schemeClr val="accent3"/>
              </a:buClr>
              <a:buFont typeface="Arial" panose="020B0604020202020204" pitchFamily="34" charset="0"/>
              <a:buChar char="-"/>
              <a:defRPr sz="1400">
                <a:latin typeface="+mn-lt"/>
                <a:cs typeface="Arial" panose="020B0604020202020204" pitchFamily="34" charset="0"/>
              </a:defRPr>
            </a:lvl4pPr>
            <a:lvl5pPr>
              <a:buClr>
                <a:schemeClr val="accent3"/>
              </a:buClr>
              <a:defRPr sz="14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p:cNvCxnSpPr/>
          <p:nvPr userDrawn="1"/>
        </p:nvCxnSpPr>
        <p:spPr bwMode="auto">
          <a:xfrm>
            <a:off x="6008640" y="996697"/>
            <a:ext cx="0" cy="5057077"/>
          </a:xfrm>
          <a:prstGeom prst="line">
            <a:avLst/>
          </a:prstGeom>
          <a:noFill/>
          <a:ln w="9525" cap="flat" cmpd="sng" algn="ctr">
            <a:solidFill>
              <a:schemeClr val="accent3"/>
            </a:solidFill>
            <a:prstDash val="solid"/>
            <a:round/>
            <a:headEnd type="none" w="med" len="med"/>
            <a:tailEnd type="none" w="med" len="med"/>
          </a:ln>
          <a:effectLst/>
          <a:extLst>
            <a:ext uri="{909E8E84-426E-40DD-AFC4-6F175D3DCCD1}">
              <a14:hiddenFill xmlns:a14="http://schemas.microsoft.com/office/drawing/2010/main">
                <a:solidFill>
                  <a:srgbClr val="0005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Rectangle 12"/>
          <p:cNvSpPr/>
          <p:nvPr userDrawn="1"/>
        </p:nvSpPr>
        <p:spPr>
          <a:xfrm>
            <a:off x="10483702" y="6262066"/>
            <a:ext cx="1708298" cy="595934"/>
          </a:xfrm>
          <a:prstGeom prst="rect">
            <a:avLst/>
          </a:prstGeom>
          <a:ln w="12700">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dirty="0">
              <a:solidFill>
                <a:srgbClr val="707070"/>
              </a:solidFill>
            </a:endParaRPr>
          </a:p>
        </p:txBody>
      </p:sp>
      <p:sp>
        <p:nvSpPr>
          <p:cNvPr id="14" name="Round Single Corner Rectangle 13"/>
          <p:cNvSpPr/>
          <p:nvPr userDrawn="1"/>
        </p:nvSpPr>
        <p:spPr>
          <a:xfrm>
            <a:off x="0" y="6364288"/>
            <a:ext cx="11583988" cy="504825"/>
          </a:xfrm>
          <a:prstGeom prst="round1Rect">
            <a:avLst>
              <a:gd name="adj" fmla="val 50000"/>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17" name="Text Placeholder 9"/>
          <p:cNvSpPr>
            <a:spLocks noGrp="1"/>
          </p:cNvSpPr>
          <p:nvPr>
            <p:ph type="body" sz="quarter" idx="15"/>
          </p:nvPr>
        </p:nvSpPr>
        <p:spPr>
          <a:xfrm>
            <a:off x="315384" y="6384610"/>
            <a:ext cx="11063816" cy="457200"/>
          </a:xfrm>
          <a:prstGeom prst="rect">
            <a:avLst/>
          </a:prstGeom>
        </p:spPr>
        <p:txBody>
          <a:bodyPr/>
          <a:lstStyle>
            <a:lvl1pPr marL="0" indent="0" algn="r">
              <a:buNone/>
              <a:defRPr sz="2400" b="1">
                <a:solidFill>
                  <a:schemeClr val="bg1"/>
                </a:solidFill>
              </a:defRPr>
            </a:lvl1pPr>
          </a:lstStyle>
          <a:p>
            <a:pPr lvl="0"/>
            <a:r>
              <a:rPr lang="en-US" dirty="0"/>
              <a:t>Click to edit Master text styles</a:t>
            </a:r>
          </a:p>
        </p:txBody>
      </p:sp>
      <p:sp>
        <p:nvSpPr>
          <p:cNvPr id="19" name="Rectangle 23"/>
          <p:cNvSpPr>
            <a:spLocks noChangeArrowheads="1"/>
          </p:cNvSpPr>
          <p:nvPr userDrawn="1"/>
        </p:nvSpPr>
        <p:spPr bwMode="auto">
          <a:xfrm>
            <a:off x="4342956" y="6162039"/>
            <a:ext cx="3506088" cy="200055"/>
          </a:xfrm>
          <a:prstGeom prst="rect">
            <a:avLst/>
          </a:prstGeom>
          <a:noFill/>
          <a:ln>
            <a:noFill/>
          </a:ln>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700" dirty="0">
                <a:solidFill>
                  <a:srgbClr val="FFFFFF">
                    <a:lumMod val="50000"/>
                  </a:srgbClr>
                </a:solidFill>
                <a:cs typeface="Arial" panose="020B0604020202020204" pitchFamily="34" charset="0"/>
              </a:rPr>
              <a:t>Honeywell Confidential - © 2017 by Honeywell International Inc. All rights reserved.</a:t>
            </a:r>
          </a:p>
        </p:txBody>
      </p:sp>
    </p:spTree>
    <p:extLst>
      <p:ext uri="{BB962C8B-B14F-4D97-AF65-F5344CB8AC3E}">
        <p14:creationId xmlns:p14="http://schemas.microsoft.com/office/powerpoint/2010/main" val="151915043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1_Simple Text with Takeaway">
    <p:spTree>
      <p:nvGrpSpPr>
        <p:cNvPr id="1" name=""/>
        <p:cNvGrpSpPr/>
        <p:nvPr/>
      </p:nvGrpSpPr>
      <p:grpSpPr>
        <a:xfrm>
          <a:off x="0" y="0"/>
          <a:ext cx="0" cy="0"/>
          <a:chOff x="0" y="0"/>
          <a:chExt cx="0" cy="0"/>
        </a:xfrm>
      </p:grpSpPr>
      <p:sp>
        <p:nvSpPr>
          <p:cNvPr id="16" name="Title 1"/>
          <p:cNvSpPr>
            <a:spLocks noGrp="1"/>
          </p:cNvSpPr>
          <p:nvPr>
            <p:ph type="title"/>
          </p:nvPr>
        </p:nvSpPr>
        <p:spPr>
          <a:xfrm>
            <a:off x="709621" y="364015"/>
            <a:ext cx="10491779" cy="511862"/>
          </a:xfrm>
        </p:spPr>
        <p:txBody>
          <a:bodyPr/>
          <a:lstStyle/>
          <a:p>
            <a:r>
              <a:rPr lang="en-US"/>
              <a:t>Click to edit Master title style</a:t>
            </a:r>
            <a:endParaRPr lang="en-US" dirty="0"/>
          </a:p>
        </p:txBody>
      </p:sp>
      <p:sp>
        <p:nvSpPr>
          <p:cNvPr id="7" name="Slide Number Placeholder 5"/>
          <p:cNvSpPr>
            <a:spLocks noGrp="1"/>
          </p:cNvSpPr>
          <p:nvPr>
            <p:ph type="sldNum" sz="quarter" idx="16"/>
          </p:nvPr>
        </p:nvSpPr>
        <p:spPr/>
        <p:txBody>
          <a:bodyPr/>
          <a:lstStyle>
            <a:lvl1pPr algn="l">
              <a:defRPr sz="1000" b="1" i="0">
                <a:solidFill>
                  <a:schemeClr val="bg1"/>
                </a:solidFill>
                <a:latin typeface="+mn-lt"/>
                <a:cs typeface="HelveticaNeue MediumCond"/>
              </a:defRPr>
            </a:lvl1pPr>
          </a:lstStyle>
          <a:p>
            <a:pPr>
              <a:defRPr/>
            </a:pPr>
            <a:fld id="{EDB926B2-095E-4571-A4EA-B3D2263F082D}" type="slidenum">
              <a:rPr lang="en-US">
                <a:solidFill>
                  <a:srgbClr val="FFFFFF"/>
                </a:solidFill>
              </a:rPr>
              <a:pPr>
                <a:defRPr/>
              </a:pPr>
              <a:t>‹#›</a:t>
            </a:fld>
            <a:endParaRPr lang="en-US" dirty="0">
              <a:solidFill>
                <a:srgbClr val="FFFFFF"/>
              </a:solidFill>
            </a:endParaRPr>
          </a:p>
        </p:txBody>
      </p:sp>
      <p:sp>
        <p:nvSpPr>
          <p:cNvPr id="8" name="Rectangle 7"/>
          <p:cNvSpPr/>
          <p:nvPr userDrawn="1"/>
        </p:nvSpPr>
        <p:spPr>
          <a:xfrm>
            <a:off x="10483702" y="6262066"/>
            <a:ext cx="1708298" cy="595934"/>
          </a:xfrm>
          <a:prstGeom prst="rect">
            <a:avLst/>
          </a:prstGeom>
          <a:ln w="12700">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dirty="0">
              <a:solidFill>
                <a:srgbClr val="707070"/>
              </a:solidFill>
            </a:endParaRPr>
          </a:p>
        </p:txBody>
      </p:sp>
      <p:sp>
        <p:nvSpPr>
          <p:cNvPr id="10" name="Round Single Corner Rectangle 9"/>
          <p:cNvSpPr/>
          <p:nvPr userDrawn="1"/>
        </p:nvSpPr>
        <p:spPr>
          <a:xfrm>
            <a:off x="0" y="6364288"/>
            <a:ext cx="11583988" cy="504825"/>
          </a:xfrm>
          <a:prstGeom prst="round1Rect">
            <a:avLst>
              <a:gd name="adj" fmla="val 50000"/>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11" name="Text Placeholder 9"/>
          <p:cNvSpPr>
            <a:spLocks noGrp="1"/>
          </p:cNvSpPr>
          <p:nvPr>
            <p:ph type="body" sz="quarter" idx="15"/>
          </p:nvPr>
        </p:nvSpPr>
        <p:spPr>
          <a:xfrm>
            <a:off x="315384" y="6384610"/>
            <a:ext cx="11063816" cy="457200"/>
          </a:xfrm>
          <a:prstGeom prst="rect">
            <a:avLst/>
          </a:prstGeom>
        </p:spPr>
        <p:txBody>
          <a:bodyPr/>
          <a:lstStyle>
            <a:lvl1pPr marL="0" indent="0" algn="r">
              <a:buNone/>
              <a:defRPr sz="2400" b="1">
                <a:solidFill>
                  <a:schemeClr val="bg1"/>
                </a:solidFill>
              </a:defRPr>
            </a:lvl1pPr>
          </a:lstStyle>
          <a:p>
            <a:pPr lvl="0"/>
            <a:r>
              <a:rPr lang="en-US" dirty="0"/>
              <a:t>Click to edit Master text styles</a:t>
            </a:r>
          </a:p>
        </p:txBody>
      </p:sp>
      <p:sp>
        <p:nvSpPr>
          <p:cNvPr id="12" name="Rectangle 23"/>
          <p:cNvSpPr>
            <a:spLocks noChangeArrowheads="1"/>
          </p:cNvSpPr>
          <p:nvPr userDrawn="1"/>
        </p:nvSpPr>
        <p:spPr bwMode="auto">
          <a:xfrm>
            <a:off x="4342956" y="6162039"/>
            <a:ext cx="3506088" cy="200055"/>
          </a:xfrm>
          <a:prstGeom prst="rect">
            <a:avLst/>
          </a:prstGeom>
          <a:noFill/>
          <a:ln>
            <a:noFill/>
          </a:ln>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700" dirty="0">
                <a:solidFill>
                  <a:srgbClr val="FFFFFF">
                    <a:lumMod val="50000"/>
                  </a:srgbClr>
                </a:solidFill>
                <a:cs typeface="Arial" panose="020B0604020202020204" pitchFamily="34" charset="0"/>
              </a:rPr>
              <a:t>Honeywell Confidential - © 2017 by Honeywell International Inc. All rights reserved.</a:t>
            </a:r>
          </a:p>
        </p:txBody>
      </p:sp>
    </p:spTree>
    <p:extLst>
      <p:ext uri="{BB962C8B-B14F-4D97-AF65-F5344CB8AC3E}">
        <p14:creationId xmlns:p14="http://schemas.microsoft.com/office/powerpoint/2010/main" val="2405882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jpg"/><Relationship Id="rId9" Type="http://schemas.openxmlformats.org/officeDocument/2006/relationships/image" Target="../media/image6.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5.png"/><Relationship Id="rId5" Type="http://schemas.openxmlformats.org/officeDocument/2006/relationships/slideLayout" Target="../slideLayouts/slideLayout50.xml"/><Relationship Id="rId10" Type="http://schemas.openxmlformats.org/officeDocument/2006/relationships/image" Target="../media/image16.png"/><Relationship Id="rId4" Type="http://schemas.openxmlformats.org/officeDocument/2006/relationships/slideLayout" Target="../slideLayouts/slideLayout49.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image" Target="../media/image5.png"/><Relationship Id="rId5" Type="http://schemas.openxmlformats.org/officeDocument/2006/relationships/slideLayout" Target="../slideLayouts/slideLayout58.xml"/><Relationship Id="rId10" Type="http://schemas.openxmlformats.org/officeDocument/2006/relationships/image" Target="../media/image16.png"/><Relationship Id="rId4" Type="http://schemas.openxmlformats.org/officeDocument/2006/relationships/slideLayout" Target="../slideLayouts/slideLayout57.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theme" Target="../theme/theme12.xml"/><Relationship Id="rId3" Type="http://schemas.openxmlformats.org/officeDocument/2006/relationships/slideLayout" Target="../slideLayouts/slideLayout64.xml"/><Relationship Id="rId7" Type="http://schemas.openxmlformats.org/officeDocument/2006/relationships/slideLayout" Target="../slideLayouts/slideLayout68.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5" Type="http://schemas.openxmlformats.org/officeDocument/2006/relationships/slideLayout" Target="../slideLayouts/slideLayout66.xml"/><Relationship Id="rId10" Type="http://schemas.openxmlformats.org/officeDocument/2006/relationships/image" Target="../media/image14.png"/><Relationship Id="rId4" Type="http://schemas.openxmlformats.org/officeDocument/2006/relationships/slideLayout" Target="../slideLayouts/slideLayout65.xml"/><Relationship Id="rId9" Type="http://schemas.openxmlformats.org/officeDocument/2006/relationships/image" Target="../media/image15.png"/></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71.xml"/><Relationship Id="rId7" Type="http://schemas.openxmlformats.org/officeDocument/2006/relationships/image" Target="../media/image14.png"/><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image" Target="../media/image15.png"/><Relationship Id="rId5" Type="http://schemas.openxmlformats.org/officeDocument/2006/relationships/theme" Target="../theme/theme13.xml"/><Relationship Id="rId4" Type="http://schemas.openxmlformats.org/officeDocument/2006/relationships/slideLayout" Target="../slideLayouts/slideLayout72.xml"/></Relationships>
</file>

<file path=ppt/slideMasters/_rels/slideMaster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5.xml"/><Relationship Id="rId7" Type="http://schemas.openxmlformats.org/officeDocument/2006/relationships/image" Target="../media/image17.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theme" Target="../theme/theme14.xml"/><Relationship Id="rId5" Type="http://schemas.openxmlformats.org/officeDocument/2006/relationships/slideLayout" Target="../slideLayouts/slideLayout77.xml"/><Relationship Id="rId4" Type="http://schemas.openxmlformats.org/officeDocument/2006/relationships/slideLayout" Target="../slideLayouts/slideLayout76.xml"/></Relationships>
</file>

<file path=ppt/slideMasters/_rels/slideMaster15.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80.xml"/><Relationship Id="rId7" Type="http://schemas.openxmlformats.org/officeDocument/2006/relationships/tags" Target="../tags/tag1.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vmlDrawing" Target="../drawings/vmlDrawing1.vml"/><Relationship Id="rId5" Type="http://schemas.openxmlformats.org/officeDocument/2006/relationships/theme" Target="../theme/theme15.xml"/><Relationship Id="rId10" Type="http://schemas.openxmlformats.org/officeDocument/2006/relationships/image" Target="../media/image19.png"/><Relationship Id="rId4" Type="http://schemas.openxmlformats.org/officeDocument/2006/relationships/slideLayout" Target="../slideLayouts/slideLayout81.xml"/><Relationship Id="rId9" Type="http://schemas.openxmlformats.org/officeDocument/2006/relationships/image" Target="../media/image18.emf"/></Relationships>
</file>

<file path=ppt/slideMasters/_rels/slideMaster16.xml.rels><?xml version="1.0" encoding="UTF-8" standalone="yes"?>
<Relationships xmlns="http://schemas.openxmlformats.org/package/2006/relationships"><Relationship Id="rId8" Type="http://schemas.openxmlformats.org/officeDocument/2006/relationships/theme" Target="../theme/theme16.xml"/><Relationship Id="rId3" Type="http://schemas.openxmlformats.org/officeDocument/2006/relationships/slideLayout" Target="../slideLayouts/slideLayout84.xml"/><Relationship Id="rId7" Type="http://schemas.openxmlformats.org/officeDocument/2006/relationships/slideLayout" Target="../slideLayouts/slideLayout8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5" Type="http://schemas.openxmlformats.org/officeDocument/2006/relationships/slideLayout" Target="../slideLayouts/slideLayout86.xml"/><Relationship Id="rId4" Type="http://schemas.openxmlformats.org/officeDocument/2006/relationships/slideLayout" Target="../slideLayouts/slideLayout85.xml"/><Relationship Id="rId9" Type="http://schemas.openxmlformats.org/officeDocument/2006/relationships/image" Target="../media/image19.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image" Target="../media/image5.png"/><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image" Target="../media/image16.png"/><Relationship Id="rId5" Type="http://schemas.openxmlformats.org/officeDocument/2006/relationships/slideLayout" Target="../slideLayouts/slideLayout93.xml"/><Relationship Id="rId10" Type="http://schemas.openxmlformats.org/officeDocument/2006/relationships/theme" Target="../theme/theme17.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heme" Target="../theme/theme2.xml"/><Relationship Id="rId7"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9.jpeg"/><Relationship Id="rId9"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heme" Target="../theme/theme3.xml"/><Relationship Id="rId7"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0.jpg"/><Relationship Id="rId9"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heme" Target="../theme/theme4.xml"/><Relationship Id="rId7" Type="http://schemas.openxmlformats.org/officeDocument/2006/relationships/image" Target="../media/image4.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1.jpeg"/><Relationship Id="rId9"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1.xml"/><Relationship Id="rId7" Type="http://schemas.openxmlformats.org/officeDocument/2006/relationships/image" Target="../media/image3.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5.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3.png"/><Relationship Id="rId5" Type="http://schemas.openxmlformats.org/officeDocument/2006/relationships/theme" Target="../theme/theme6.xml"/><Relationship Id="rId4" Type="http://schemas.openxmlformats.org/officeDocument/2006/relationships/slideLayout" Target="../slideLayouts/slideLayout1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12.pn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image" Target="../media/image5.png"/><Relationship Id="rId5" Type="http://schemas.openxmlformats.org/officeDocument/2006/relationships/slideLayout" Target="../slideLayouts/slideLayout35.xml"/><Relationship Id="rId10" Type="http://schemas.openxmlformats.org/officeDocument/2006/relationships/image" Target="../media/image16.png"/><Relationship Id="rId4" Type="http://schemas.openxmlformats.org/officeDocument/2006/relationships/slideLayout" Target="../slideLayouts/slideLayout34.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10" Type="http://schemas.openxmlformats.org/officeDocument/2006/relationships/image" Target="../media/image5.png"/><Relationship Id="rId4" Type="http://schemas.openxmlformats.org/officeDocument/2006/relationships/slideLayout" Target="../slideLayouts/slideLayout42.xml"/><Relationship Id="rId9" Type="http://schemas.openxmlformats.org/officeDocument/2006/relationships/image" Target="../media/image1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4">
            <a:extLst>
              <a:ext uri="{28A0092B-C50C-407E-A947-70E740481C1C}">
                <a14:useLocalDpi xmlns:a14="http://schemas.microsoft.com/office/drawing/2010/main" val="0"/>
              </a:ext>
            </a:extLst>
          </a:blip>
          <a:srcRect l="5142" t="12460"/>
          <a:stretch/>
        </p:blipFill>
        <p:spPr>
          <a:xfrm>
            <a:off x="0" y="3619"/>
            <a:ext cx="12167560" cy="6334546"/>
          </a:xfrm>
          <a:prstGeom prst="rect">
            <a:avLst/>
          </a:prstGeom>
        </p:spPr>
      </p:pic>
      <p:sp>
        <p:nvSpPr>
          <p:cNvPr id="6" name="Rectangle 5"/>
          <p:cNvSpPr/>
          <p:nvPr userDrawn="1"/>
        </p:nvSpPr>
        <p:spPr>
          <a:xfrm>
            <a:off x="-6799" y="-2447"/>
            <a:ext cx="12191999" cy="6856887"/>
          </a:xfrm>
          <a:prstGeom prst="rect">
            <a:avLst/>
          </a:prstGeom>
          <a:solidFill>
            <a:schemeClr val="tx1">
              <a:alpha val="70000"/>
            </a:schemeClr>
          </a:solidFill>
          <a:ln w="12700">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dirty="0">
              <a:solidFill>
                <a:schemeClr val="accent3"/>
              </a:solidFill>
            </a:endParaRPr>
          </a:p>
        </p:txBody>
      </p:sp>
      <p:pic>
        <p:nvPicPr>
          <p:cNvPr id="5" name="Pictur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8412" y="-98477"/>
            <a:ext cx="11695176" cy="6585393"/>
          </a:xfrm>
          <a:prstGeom prst="rect">
            <a:avLst/>
          </a:prstGeom>
          <a:ln w="28575">
            <a:noFill/>
          </a:ln>
        </p:spPr>
      </p:pic>
      <p:sp>
        <p:nvSpPr>
          <p:cNvPr id="11" name="Rectangle 23"/>
          <p:cNvSpPr>
            <a:spLocks noChangeArrowheads="1"/>
          </p:cNvSpPr>
          <p:nvPr userDrawn="1"/>
        </p:nvSpPr>
        <p:spPr bwMode="auto">
          <a:xfrm>
            <a:off x="4407310" y="6657975"/>
            <a:ext cx="3506788" cy="200025"/>
          </a:xfrm>
          <a:prstGeom prst="rect">
            <a:avLst/>
          </a:prstGeom>
          <a:noFill/>
          <a:ln>
            <a:noFill/>
          </a:ln>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700" dirty="0">
                <a:solidFill>
                  <a:srgbClr val="FFFFFF"/>
                </a:solidFill>
                <a:cs typeface="Arial" panose="020B0604020202020204" pitchFamily="34" charset="0"/>
              </a:rPr>
              <a:t>Honeywell Confidential - © 2017 by Honeywell International Inc. All rights reserved. </a:t>
            </a:r>
          </a:p>
        </p:txBody>
      </p:sp>
      <p:pic>
        <p:nvPicPr>
          <p:cNvPr id="9" name="Picture 8"/>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378688" y="3619"/>
            <a:ext cx="1810137" cy="1810137"/>
          </a:xfrm>
          <a:prstGeom prst="rect">
            <a:avLst/>
          </a:prstGeom>
        </p:spPr>
      </p:pic>
      <p:pic>
        <p:nvPicPr>
          <p:cNvPr id="2051" name="Picture 5" descr="Corner-01 copy.pn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27719" y="3823616"/>
            <a:ext cx="12376845" cy="3052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 name="Picture 2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723200" y="5970262"/>
            <a:ext cx="1788000" cy="496120"/>
          </a:xfrm>
          <a:prstGeom prst="rect">
            <a:avLst/>
          </a:prstGeom>
        </p:spPr>
      </p:pic>
      <p:sp>
        <p:nvSpPr>
          <p:cNvPr id="17" name="Content Placeholder 4"/>
          <p:cNvSpPr txBox="1">
            <a:spLocks/>
          </p:cNvSpPr>
          <p:nvPr userDrawn="1"/>
        </p:nvSpPr>
        <p:spPr>
          <a:xfrm>
            <a:off x="3978302" y="2440743"/>
            <a:ext cx="4344017" cy="956603"/>
          </a:xfrm>
          <a:prstGeom prst="rect">
            <a:avLst/>
          </a:prstGeom>
        </p:spPr>
        <p:txBody>
          <a:bodyPr/>
          <a:lstStyle>
            <a:lvl1pPr marL="169863" indent="-169863" algn="l" defTabSz="457200" rtl="0" eaLnBrk="0" fontAlgn="base" hangingPunct="0">
              <a:spcBef>
                <a:spcPct val="20000"/>
              </a:spcBef>
              <a:spcAft>
                <a:spcPct val="0"/>
              </a:spcAft>
              <a:buClr>
                <a:schemeClr val="accent1"/>
              </a:buClr>
              <a:buFont typeface="Arial" panose="020B0604020202020204" pitchFamily="34" charset="0"/>
              <a:buChar char="•"/>
              <a:defRPr sz="2000" kern="1200">
                <a:solidFill>
                  <a:schemeClr val="tx1"/>
                </a:solidFill>
                <a:latin typeface="Arial" pitchFamily="34" charset="0"/>
                <a:ea typeface="Arial" charset="0"/>
                <a:cs typeface="Arial" pitchFamily="34" charset="0"/>
              </a:defRPr>
            </a:lvl1pPr>
            <a:lvl2pPr marL="627063" indent="-169863" algn="l" defTabSz="457200" rtl="0" eaLnBrk="0" fontAlgn="base" hangingPunct="0">
              <a:spcBef>
                <a:spcPct val="20000"/>
              </a:spcBef>
              <a:spcAft>
                <a:spcPct val="0"/>
              </a:spcAft>
              <a:buClr>
                <a:schemeClr val="accent3"/>
              </a:buClr>
              <a:buFont typeface="Arial" panose="020B0604020202020204" pitchFamily="34" charset="0"/>
              <a:buChar char="-"/>
              <a:defRPr kern="1200">
                <a:solidFill>
                  <a:schemeClr val="tx1"/>
                </a:solidFill>
                <a:latin typeface="Arial" pitchFamily="34" charset="0"/>
                <a:ea typeface="Arial" charset="0"/>
                <a:cs typeface="Arial" pitchFamily="34" charset="0"/>
              </a:defRPr>
            </a:lvl2pPr>
            <a:lvl3pPr marL="1084263" indent="-169863" algn="l" defTabSz="457200" rtl="0" eaLnBrk="0" fontAlgn="base" hangingPunct="0">
              <a:spcBef>
                <a:spcPct val="20000"/>
              </a:spcBef>
              <a:spcAft>
                <a:spcPct val="0"/>
              </a:spcAft>
              <a:buClr>
                <a:schemeClr val="accent3"/>
              </a:buClr>
              <a:buSzPct val="90000"/>
              <a:buFont typeface="Wingdings" panose="05000000000000000000" pitchFamily="2" charset="2"/>
              <a:buChar char="§"/>
              <a:defRPr sz="1600" kern="1200">
                <a:solidFill>
                  <a:schemeClr val="tx1"/>
                </a:solidFill>
                <a:latin typeface="Arial" pitchFamily="34" charset="0"/>
                <a:ea typeface="Arial" charset="0"/>
                <a:cs typeface="Arial" pitchFamily="34" charset="0"/>
              </a:defRPr>
            </a:lvl3pPr>
            <a:lvl4pPr marL="1600200" indent="-228600" algn="l" defTabSz="457200" rtl="0" eaLnBrk="0" fontAlgn="base" hangingPunct="0">
              <a:spcBef>
                <a:spcPct val="20000"/>
              </a:spcBef>
              <a:spcAft>
                <a:spcPct val="0"/>
              </a:spcAft>
              <a:buClr>
                <a:schemeClr val="accent3"/>
              </a:buClr>
              <a:buFont typeface="Arial" panose="020B0604020202020204" pitchFamily="34" charset="0"/>
              <a:buChar char="-"/>
              <a:defRPr sz="1400" kern="1200">
                <a:solidFill>
                  <a:schemeClr val="tx1"/>
                </a:solidFill>
                <a:latin typeface="Arial" panose="020B0604020202020204" pitchFamily="34" charset="0"/>
                <a:ea typeface="Helvetica Neue"/>
                <a:cs typeface="Arial" panose="020B0604020202020204" pitchFamily="34" charset="0"/>
              </a:defRPr>
            </a:lvl4pPr>
            <a:lvl5pPr marL="2057400" indent="-228600" algn="l" defTabSz="457200" rtl="0" eaLnBrk="0" fontAlgn="base" hangingPunct="0">
              <a:spcBef>
                <a:spcPct val="20000"/>
              </a:spcBef>
              <a:spcAft>
                <a:spcPct val="0"/>
              </a:spcAft>
              <a:buClr>
                <a:schemeClr val="accent3"/>
              </a:buClr>
              <a:buFont typeface="Arial" panose="020B0604020202020204" pitchFamily="34" charset="0"/>
              <a:buChar char="»"/>
              <a:defRPr sz="1400" kern="1200">
                <a:solidFill>
                  <a:schemeClr val="tx1"/>
                </a:solidFill>
                <a:latin typeface="Arial" panose="020B0604020202020204" pitchFamily="34" charset="0"/>
                <a:ea typeface="Helvetica Neue"/>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defRPr/>
            </a:pPr>
            <a:r>
              <a:rPr lang="en-US" sz="4800" dirty="0">
                <a:solidFill>
                  <a:schemeClr val="bg2"/>
                </a:solidFill>
              </a:rPr>
              <a:t>Mobility </a:t>
            </a:r>
            <a:r>
              <a:rPr lang="en-US" sz="4800" b="0" i="0" baseline="0" dirty="0">
                <a:solidFill>
                  <a:schemeClr val="bg2"/>
                </a:solidFill>
              </a:rPr>
              <a:t>Edge</a:t>
            </a:r>
            <a:r>
              <a:rPr lang="en-US" sz="4800" b="0" i="0" baseline="30000" dirty="0">
                <a:solidFill>
                  <a:schemeClr val="bg2"/>
                </a:solidFill>
              </a:rPr>
              <a:t>™</a:t>
            </a:r>
          </a:p>
        </p:txBody>
      </p:sp>
      <p:sp>
        <p:nvSpPr>
          <p:cNvPr id="23" name="Content Placeholder 4"/>
          <p:cNvSpPr txBox="1">
            <a:spLocks/>
          </p:cNvSpPr>
          <p:nvPr userDrawn="1"/>
        </p:nvSpPr>
        <p:spPr>
          <a:xfrm>
            <a:off x="805078" y="3421756"/>
            <a:ext cx="1842090" cy="505421"/>
          </a:xfrm>
          <a:prstGeom prst="rect">
            <a:avLst/>
          </a:prstGeom>
        </p:spPr>
        <p:txBody>
          <a:bodyPr/>
          <a:lstStyle>
            <a:lvl1pPr marL="169863" indent="-169863" algn="l" defTabSz="457200" rtl="0" eaLnBrk="0" fontAlgn="base" hangingPunct="0">
              <a:spcBef>
                <a:spcPct val="20000"/>
              </a:spcBef>
              <a:spcAft>
                <a:spcPct val="0"/>
              </a:spcAft>
              <a:buClr>
                <a:schemeClr val="accent1"/>
              </a:buClr>
              <a:buFont typeface="Arial" panose="020B0604020202020204" pitchFamily="34" charset="0"/>
              <a:buChar char="•"/>
              <a:defRPr sz="2000" kern="1200">
                <a:solidFill>
                  <a:schemeClr val="tx1"/>
                </a:solidFill>
                <a:latin typeface="Arial" pitchFamily="34" charset="0"/>
                <a:ea typeface="Arial" charset="0"/>
                <a:cs typeface="Arial" pitchFamily="34" charset="0"/>
              </a:defRPr>
            </a:lvl1pPr>
            <a:lvl2pPr marL="627063" indent="-169863" algn="l" defTabSz="457200" rtl="0" eaLnBrk="0" fontAlgn="base" hangingPunct="0">
              <a:spcBef>
                <a:spcPct val="20000"/>
              </a:spcBef>
              <a:spcAft>
                <a:spcPct val="0"/>
              </a:spcAft>
              <a:buClr>
                <a:schemeClr val="accent3"/>
              </a:buClr>
              <a:buFont typeface="Arial" panose="020B0604020202020204" pitchFamily="34" charset="0"/>
              <a:buChar char="-"/>
              <a:defRPr kern="1200">
                <a:solidFill>
                  <a:schemeClr val="tx1"/>
                </a:solidFill>
                <a:latin typeface="Arial" pitchFamily="34" charset="0"/>
                <a:ea typeface="Arial" charset="0"/>
                <a:cs typeface="Arial" pitchFamily="34" charset="0"/>
              </a:defRPr>
            </a:lvl2pPr>
            <a:lvl3pPr marL="1084263" indent="-169863" algn="l" defTabSz="457200" rtl="0" eaLnBrk="0" fontAlgn="base" hangingPunct="0">
              <a:spcBef>
                <a:spcPct val="20000"/>
              </a:spcBef>
              <a:spcAft>
                <a:spcPct val="0"/>
              </a:spcAft>
              <a:buClr>
                <a:schemeClr val="accent3"/>
              </a:buClr>
              <a:buSzPct val="90000"/>
              <a:buFont typeface="Wingdings" panose="05000000000000000000" pitchFamily="2" charset="2"/>
              <a:buChar char="§"/>
              <a:defRPr sz="1600" kern="1200">
                <a:solidFill>
                  <a:schemeClr val="tx1"/>
                </a:solidFill>
                <a:latin typeface="Arial" pitchFamily="34" charset="0"/>
                <a:ea typeface="Arial" charset="0"/>
                <a:cs typeface="Arial" pitchFamily="34" charset="0"/>
              </a:defRPr>
            </a:lvl3pPr>
            <a:lvl4pPr marL="1600200" indent="-228600" algn="l" defTabSz="457200" rtl="0" eaLnBrk="0" fontAlgn="base" hangingPunct="0">
              <a:spcBef>
                <a:spcPct val="20000"/>
              </a:spcBef>
              <a:spcAft>
                <a:spcPct val="0"/>
              </a:spcAft>
              <a:buClr>
                <a:schemeClr val="accent3"/>
              </a:buClr>
              <a:buFont typeface="Arial" panose="020B0604020202020204" pitchFamily="34" charset="0"/>
              <a:buChar char="-"/>
              <a:defRPr sz="1400" kern="1200">
                <a:solidFill>
                  <a:schemeClr val="tx1"/>
                </a:solidFill>
                <a:latin typeface="Arial" panose="020B0604020202020204" pitchFamily="34" charset="0"/>
                <a:ea typeface="Helvetica Neue"/>
                <a:cs typeface="Arial" panose="020B0604020202020204" pitchFamily="34" charset="0"/>
              </a:defRPr>
            </a:lvl4pPr>
            <a:lvl5pPr marL="2057400" indent="-228600" algn="l" defTabSz="457200" rtl="0" eaLnBrk="0" fontAlgn="base" hangingPunct="0">
              <a:spcBef>
                <a:spcPct val="20000"/>
              </a:spcBef>
              <a:spcAft>
                <a:spcPct val="0"/>
              </a:spcAft>
              <a:buClr>
                <a:schemeClr val="accent3"/>
              </a:buClr>
              <a:buFont typeface="Arial" panose="020B0604020202020204" pitchFamily="34" charset="0"/>
              <a:buChar char="»"/>
              <a:defRPr sz="1400" kern="1200">
                <a:solidFill>
                  <a:schemeClr val="tx1"/>
                </a:solidFill>
                <a:latin typeface="Arial" panose="020B0604020202020204" pitchFamily="34" charset="0"/>
                <a:ea typeface="Helvetica Neue"/>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defRPr/>
            </a:pPr>
            <a:r>
              <a:rPr lang="en-US" sz="1400" cap="all" baseline="0" dirty="0">
                <a:solidFill>
                  <a:srgbClr val="FFFFFF"/>
                </a:solidFill>
              </a:rPr>
              <a:t>OPTIMIZE</a:t>
            </a:r>
          </a:p>
          <a:p>
            <a:pPr marL="0" indent="0" algn="ctr">
              <a:buNone/>
              <a:defRPr/>
            </a:pPr>
            <a:r>
              <a:rPr lang="en-US" sz="1400" cap="all" baseline="0" dirty="0">
                <a:solidFill>
                  <a:srgbClr val="FFFFFF"/>
                </a:solidFill>
              </a:rPr>
              <a:t>Performance</a:t>
            </a:r>
          </a:p>
        </p:txBody>
      </p:sp>
      <p:sp>
        <p:nvSpPr>
          <p:cNvPr id="27" name="Content Placeholder 4"/>
          <p:cNvSpPr txBox="1">
            <a:spLocks/>
          </p:cNvSpPr>
          <p:nvPr userDrawn="1"/>
        </p:nvSpPr>
        <p:spPr>
          <a:xfrm>
            <a:off x="8275937" y="537246"/>
            <a:ext cx="2018120" cy="505421"/>
          </a:xfrm>
          <a:prstGeom prst="rect">
            <a:avLst/>
          </a:prstGeom>
        </p:spPr>
        <p:txBody>
          <a:bodyPr/>
          <a:lstStyle>
            <a:lvl1pPr marL="169863" indent="-169863" algn="l" defTabSz="457200" rtl="0" eaLnBrk="0" fontAlgn="base" hangingPunct="0">
              <a:spcBef>
                <a:spcPct val="20000"/>
              </a:spcBef>
              <a:spcAft>
                <a:spcPct val="0"/>
              </a:spcAft>
              <a:buClr>
                <a:schemeClr val="accent1"/>
              </a:buClr>
              <a:buFont typeface="Arial" panose="020B0604020202020204" pitchFamily="34" charset="0"/>
              <a:buChar char="•"/>
              <a:defRPr sz="2000" kern="1200">
                <a:solidFill>
                  <a:schemeClr val="tx1"/>
                </a:solidFill>
                <a:latin typeface="Arial" pitchFamily="34" charset="0"/>
                <a:ea typeface="Arial" charset="0"/>
                <a:cs typeface="Arial" pitchFamily="34" charset="0"/>
              </a:defRPr>
            </a:lvl1pPr>
            <a:lvl2pPr marL="627063" indent="-169863" algn="l" defTabSz="457200" rtl="0" eaLnBrk="0" fontAlgn="base" hangingPunct="0">
              <a:spcBef>
                <a:spcPct val="20000"/>
              </a:spcBef>
              <a:spcAft>
                <a:spcPct val="0"/>
              </a:spcAft>
              <a:buClr>
                <a:schemeClr val="accent3"/>
              </a:buClr>
              <a:buFont typeface="Arial" panose="020B0604020202020204" pitchFamily="34" charset="0"/>
              <a:buChar char="-"/>
              <a:defRPr kern="1200">
                <a:solidFill>
                  <a:schemeClr val="tx1"/>
                </a:solidFill>
                <a:latin typeface="Arial" pitchFamily="34" charset="0"/>
                <a:ea typeface="Arial" charset="0"/>
                <a:cs typeface="Arial" pitchFamily="34" charset="0"/>
              </a:defRPr>
            </a:lvl2pPr>
            <a:lvl3pPr marL="1084263" indent="-169863" algn="l" defTabSz="457200" rtl="0" eaLnBrk="0" fontAlgn="base" hangingPunct="0">
              <a:spcBef>
                <a:spcPct val="20000"/>
              </a:spcBef>
              <a:spcAft>
                <a:spcPct val="0"/>
              </a:spcAft>
              <a:buClr>
                <a:schemeClr val="accent3"/>
              </a:buClr>
              <a:buSzPct val="90000"/>
              <a:buFont typeface="Wingdings" panose="05000000000000000000" pitchFamily="2" charset="2"/>
              <a:buChar char="§"/>
              <a:defRPr sz="1600" kern="1200">
                <a:solidFill>
                  <a:schemeClr val="tx1"/>
                </a:solidFill>
                <a:latin typeface="Arial" pitchFamily="34" charset="0"/>
                <a:ea typeface="Arial" charset="0"/>
                <a:cs typeface="Arial" pitchFamily="34" charset="0"/>
              </a:defRPr>
            </a:lvl3pPr>
            <a:lvl4pPr marL="1600200" indent="-228600" algn="l" defTabSz="457200" rtl="0" eaLnBrk="0" fontAlgn="base" hangingPunct="0">
              <a:spcBef>
                <a:spcPct val="20000"/>
              </a:spcBef>
              <a:spcAft>
                <a:spcPct val="0"/>
              </a:spcAft>
              <a:buClr>
                <a:schemeClr val="accent3"/>
              </a:buClr>
              <a:buFont typeface="Arial" panose="020B0604020202020204" pitchFamily="34" charset="0"/>
              <a:buChar char="-"/>
              <a:defRPr sz="1400" kern="1200">
                <a:solidFill>
                  <a:schemeClr val="tx1"/>
                </a:solidFill>
                <a:latin typeface="Arial" panose="020B0604020202020204" pitchFamily="34" charset="0"/>
                <a:ea typeface="Helvetica Neue"/>
                <a:cs typeface="Arial" panose="020B0604020202020204" pitchFamily="34" charset="0"/>
              </a:defRPr>
            </a:lvl4pPr>
            <a:lvl5pPr marL="2057400" indent="-228600" algn="l" defTabSz="457200" rtl="0" eaLnBrk="0" fontAlgn="base" hangingPunct="0">
              <a:spcBef>
                <a:spcPct val="20000"/>
              </a:spcBef>
              <a:spcAft>
                <a:spcPct val="0"/>
              </a:spcAft>
              <a:buClr>
                <a:schemeClr val="accent3"/>
              </a:buClr>
              <a:buFont typeface="Arial" panose="020B0604020202020204" pitchFamily="34" charset="0"/>
              <a:buChar char="»"/>
              <a:defRPr sz="1400" kern="1200">
                <a:solidFill>
                  <a:schemeClr val="tx1"/>
                </a:solidFill>
                <a:latin typeface="Arial" panose="020B0604020202020204" pitchFamily="34" charset="0"/>
                <a:ea typeface="Helvetica Neue"/>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defRPr/>
            </a:pPr>
            <a:r>
              <a:rPr lang="en-US" sz="1400" cap="all" baseline="0" dirty="0">
                <a:solidFill>
                  <a:srgbClr val="FFFFFF"/>
                </a:solidFill>
              </a:rPr>
              <a:t>ACCELERATE</a:t>
            </a:r>
          </a:p>
          <a:p>
            <a:pPr marL="0" indent="0" algn="ctr">
              <a:buNone/>
              <a:defRPr/>
            </a:pPr>
            <a:r>
              <a:rPr lang="en-US" sz="1400" cap="all" baseline="0" dirty="0" err="1">
                <a:solidFill>
                  <a:srgbClr val="FFFFFF"/>
                </a:solidFill>
              </a:rPr>
              <a:t>DeploymentS</a:t>
            </a:r>
            <a:endParaRPr lang="en-US" sz="1400" cap="all" baseline="0" dirty="0">
              <a:solidFill>
                <a:srgbClr val="FFFFFF"/>
              </a:solidFill>
            </a:endParaRPr>
          </a:p>
        </p:txBody>
      </p:sp>
      <p:sp>
        <p:nvSpPr>
          <p:cNvPr id="28" name="Content Placeholder 4"/>
          <p:cNvSpPr txBox="1">
            <a:spLocks/>
          </p:cNvSpPr>
          <p:nvPr userDrawn="1"/>
        </p:nvSpPr>
        <p:spPr>
          <a:xfrm>
            <a:off x="9064573" y="4543923"/>
            <a:ext cx="2102751" cy="504819"/>
          </a:xfrm>
          <a:prstGeom prst="rect">
            <a:avLst/>
          </a:prstGeom>
        </p:spPr>
        <p:txBody>
          <a:bodyPr/>
          <a:lstStyle>
            <a:lvl1pPr marL="169863" indent="-169863" algn="l" defTabSz="457200" rtl="0" eaLnBrk="0" fontAlgn="base" hangingPunct="0">
              <a:spcBef>
                <a:spcPct val="20000"/>
              </a:spcBef>
              <a:spcAft>
                <a:spcPct val="0"/>
              </a:spcAft>
              <a:buClr>
                <a:schemeClr val="accent1"/>
              </a:buClr>
              <a:buFont typeface="Arial" panose="020B0604020202020204" pitchFamily="34" charset="0"/>
              <a:buChar char="•"/>
              <a:defRPr sz="2000" kern="1200">
                <a:solidFill>
                  <a:schemeClr val="tx1"/>
                </a:solidFill>
                <a:latin typeface="Arial" pitchFamily="34" charset="0"/>
                <a:ea typeface="Arial" charset="0"/>
                <a:cs typeface="Arial" pitchFamily="34" charset="0"/>
              </a:defRPr>
            </a:lvl1pPr>
            <a:lvl2pPr marL="627063" indent="-169863" algn="l" defTabSz="457200" rtl="0" eaLnBrk="0" fontAlgn="base" hangingPunct="0">
              <a:spcBef>
                <a:spcPct val="20000"/>
              </a:spcBef>
              <a:spcAft>
                <a:spcPct val="0"/>
              </a:spcAft>
              <a:buClr>
                <a:schemeClr val="accent3"/>
              </a:buClr>
              <a:buFont typeface="Arial" panose="020B0604020202020204" pitchFamily="34" charset="0"/>
              <a:buChar char="-"/>
              <a:defRPr kern="1200">
                <a:solidFill>
                  <a:schemeClr val="tx1"/>
                </a:solidFill>
                <a:latin typeface="Arial" pitchFamily="34" charset="0"/>
                <a:ea typeface="Arial" charset="0"/>
                <a:cs typeface="Arial" pitchFamily="34" charset="0"/>
              </a:defRPr>
            </a:lvl2pPr>
            <a:lvl3pPr marL="1084263" indent="-169863" algn="l" defTabSz="457200" rtl="0" eaLnBrk="0" fontAlgn="base" hangingPunct="0">
              <a:spcBef>
                <a:spcPct val="20000"/>
              </a:spcBef>
              <a:spcAft>
                <a:spcPct val="0"/>
              </a:spcAft>
              <a:buClr>
                <a:schemeClr val="accent3"/>
              </a:buClr>
              <a:buSzPct val="90000"/>
              <a:buFont typeface="Wingdings" panose="05000000000000000000" pitchFamily="2" charset="2"/>
              <a:buChar char="§"/>
              <a:defRPr sz="1600" kern="1200">
                <a:solidFill>
                  <a:schemeClr val="tx1"/>
                </a:solidFill>
                <a:latin typeface="Arial" pitchFamily="34" charset="0"/>
                <a:ea typeface="Arial" charset="0"/>
                <a:cs typeface="Arial" pitchFamily="34" charset="0"/>
              </a:defRPr>
            </a:lvl3pPr>
            <a:lvl4pPr marL="1600200" indent="-228600" algn="l" defTabSz="457200" rtl="0" eaLnBrk="0" fontAlgn="base" hangingPunct="0">
              <a:spcBef>
                <a:spcPct val="20000"/>
              </a:spcBef>
              <a:spcAft>
                <a:spcPct val="0"/>
              </a:spcAft>
              <a:buClr>
                <a:schemeClr val="accent3"/>
              </a:buClr>
              <a:buFont typeface="Arial" panose="020B0604020202020204" pitchFamily="34" charset="0"/>
              <a:buChar char="-"/>
              <a:defRPr sz="1400" kern="1200">
                <a:solidFill>
                  <a:schemeClr val="tx1"/>
                </a:solidFill>
                <a:latin typeface="Arial" panose="020B0604020202020204" pitchFamily="34" charset="0"/>
                <a:ea typeface="Helvetica Neue"/>
                <a:cs typeface="Arial" panose="020B0604020202020204" pitchFamily="34" charset="0"/>
              </a:defRPr>
            </a:lvl4pPr>
            <a:lvl5pPr marL="2057400" indent="-228600" algn="l" defTabSz="457200" rtl="0" eaLnBrk="0" fontAlgn="base" hangingPunct="0">
              <a:spcBef>
                <a:spcPct val="20000"/>
              </a:spcBef>
              <a:spcAft>
                <a:spcPct val="0"/>
              </a:spcAft>
              <a:buClr>
                <a:schemeClr val="accent3"/>
              </a:buClr>
              <a:buFont typeface="Arial" panose="020B0604020202020204" pitchFamily="34" charset="0"/>
              <a:buChar char="»"/>
              <a:defRPr sz="1400" kern="1200">
                <a:solidFill>
                  <a:schemeClr val="tx1"/>
                </a:solidFill>
                <a:latin typeface="Arial" panose="020B0604020202020204" pitchFamily="34" charset="0"/>
                <a:ea typeface="Helvetica Neue"/>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936"/>
              </a:spcBef>
              <a:spcAft>
                <a:spcPts val="0"/>
              </a:spcAft>
              <a:buNone/>
              <a:defRPr/>
            </a:pPr>
            <a:r>
              <a:rPr lang="en-US" sz="1400" cap="all" baseline="0" dirty="0">
                <a:solidFill>
                  <a:srgbClr val="FFFFFF"/>
                </a:solidFill>
              </a:rPr>
              <a:t>EXTEND</a:t>
            </a:r>
          </a:p>
          <a:p>
            <a:pPr marL="0" indent="0" algn="ctr">
              <a:spcBef>
                <a:spcPts val="400"/>
              </a:spcBef>
              <a:spcAft>
                <a:spcPts val="600"/>
              </a:spcAft>
              <a:buNone/>
              <a:defRPr/>
            </a:pPr>
            <a:r>
              <a:rPr lang="en-US" sz="1400" cap="all" baseline="0" dirty="0">
                <a:solidFill>
                  <a:srgbClr val="FFFFFF"/>
                </a:solidFill>
              </a:rPr>
              <a:t>Lifecycle</a:t>
            </a:r>
          </a:p>
        </p:txBody>
      </p:sp>
      <p:pic>
        <p:nvPicPr>
          <p:cNvPr id="29" name="Picture 2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887451" y="527433"/>
            <a:ext cx="1042416" cy="1037255"/>
          </a:xfrm>
          <a:prstGeom prst="rect">
            <a:avLst/>
          </a:prstGeom>
        </p:spPr>
      </p:pic>
      <p:pic>
        <p:nvPicPr>
          <p:cNvPr id="31" name="Picture 30"/>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045866" y="4094276"/>
            <a:ext cx="1042416" cy="1037255"/>
          </a:xfrm>
          <a:prstGeom prst="rect">
            <a:avLst/>
          </a:prstGeom>
        </p:spPr>
      </p:pic>
      <p:pic>
        <p:nvPicPr>
          <p:cNvPr id="32" name="Picture 3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474261" y="3281935"/>
            <a:ext cx="1042416" cy="1037255"/>
          </a:xfrm>
          <a:prstGeom prst="rect">
            <a:avLst/>
          </a:prstGeom>
        </p:spPr>
      </p:pic>
      <p:cxnSp>
        <p:nvCxnSpPr>
          <p:cNvPr id="33" name="Straight Connector 32"/>
          <p:cNvCxnSpPr/>
          <p:nvPr userDrawn="1"/>
        </p:nvCxnSpPr>
        <p:spPr>
          <a:xfrm flipV="1">
            <a:off x="7536264" y="499772"/>
            <a:ext cx="1023536" cy="459846"/>
          </a:xfrm>
          <a:prstGeom prst="line">
            <a:avLst/>
          </a:prstGeom>
          <a:ln w="28575" cmpd="sng">
            <a:solidFill>
              <a:srgbClr val="257BAE"/>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8554776" y="499771"/>
            <a:ext cx="1584011" cy="0"/>
          </a:xfrm>
          <a:prstGeom prst="line">
            <a:avLst/>
          </a:prstGeom>
          <a:ln w="28575" cmpd="sng">
            <a:solidFill>
              <a:srgbClr val="257BAE"/>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7693099" y="4709160"/>
            <a:ext cx="1560974" cy="449697"/>
          </a:xfrm>
          <a:prstGeom prst="line">
            <a:avLst/>
          </a:prstGeom>
          <a:ln w="28575" cmpd="sng">
            <a:solidFill>
              <a:srgbClr val="588B36"/>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9249049" y="5158856"/>
            <a:ext cx="1728775" cy="1"/>
          </a:xfrm>
          <a:prstGeom prst="line">
            <a:avLst/>
          </a:prstGeom>
          <a:ln w="28575" cmpd="sng">
            <a:solidFill>
              <a:srgbClr val="588B36"/>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a:off x="2606090" y="3376564"/>
            <a:ext cx="1287930" cy="400945"/>
          </a:xfrm>
          <a:prstGeom prst="line">
            <a:avLst/>
          </a:prstGeom>
          <a:ln w="28575" cmpd="sng">
            <a:solidFill>
              <a:srgbClr val="C06C32"/>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a:off x="880493" y="3379365"/>
            <a:ext cx="1728775" cy="1"/>
          </a:xfrm>
          <a:prstGeom prst="line">
            <a:avLst/>
          </a:prstGeom>
          <a:ln w="28575" cmpd="sng">
            <a:solidFill>
              <a:srgbClr val="C06C3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2531386"/>
      </p:ext>
    </p:extLst>
  </p:cSld>
  <p:clrMap bg1="lt1" tx1="dk1" bg2="lt2" tx2="dk2" accent1="accent1" accent2="accent2" accent3="accent3" accent4="accent4" accent5="accent5" accent6="accent6" hlink="hlink" folHlink="folHlink"/>
  <p:sldLayoutIdLst>
    <p:sldLayoutId id="2147493693" r:id="rId1"/>
    <p:sldLayoutId id="2147493694" r:id="rId2"/>
  </p:sldLayoutIdLst>
  <p:hf hdr="0" ftr="0" dt="0"/>
  <p:txStyles>
    <p:titleStyle>
      <a:lvl1pPr algn="l" defTabSz="457200" rtl="0" eaLnBrk="0" fontAlgn="base" hangingPunct="0">
        <a:spcBef>
          <a:spcPct val="0"/>
        </a:spcBef>
        <a:spcAft>
          <a:spcPct val="0"/>
        </a:spcAft>
        <a:defRPr sz="2400" kern="1200">
          <a:solidFill>
            <a:schemeClr val="tx1"/>
          </a:solidFill>
          <a:latin typeface="HelveticaNeue BoldCond"/>
          <a:ea typeface="HelveticaNeue BoldCond"/>
          <a:cs typeface="HelveticaNeue BoldCond"/>
        </a:defRPr>
      </a:lvl1pPr>
      <a:lvl2pPr algn="l" defTabSz="457200" rtl="0" eaLnBrk="0" fontAlgn="base" hangingPunct="0">
        <a:spcBef>
          <a:spcPct val="0"/>
        </a:spcBef>
        <a:spcAft>
          <a:spcPct val="0"/>
        </a:spcAft>
        <a:defRPr sz="2400">
          <a:solidFill>
            <a:schemeClr val="tx1"/>
          </a:solidFill>
          <a:latin typeface="HelveticaNeue BoldCond"/>
          <a:ea typeface="HelveticaNeue BoldCond"/>
          <a:cs typeface="HelveticaNeue BoldCond"/>
        </a:defRPr>
      </a:lvl2pPr>
      <a:lvl3pPr algn="l" defTabSz="457200" rtl="0" eaLnBrk="0" fontAlgn="base" hangingPunct="0">
        <a:spcBef>
          <a:spcPct val="0"/>
        </a:spcBef>
        <a:spcAft>
          <a:spcPct val="0"/>
        </a:spcAft>
        <a:defRPr sz="2400">
          <a:solidFill>
            <a:schemeClr val="tx1"/>
          </a:solidFill>
          <a:latin typeface="HelveticaNeue BoldCond"/>
          <a:ea typeface="HelveticaNeue BoldCond"/>
          <a:cs typeface="HelveticaNeue BoldCond"/>
        </a:defRPr>
      </a:lvl3pPr>
      <a:lvl4pPr algn="l" defTabSz="457200" rtl="0" eaLnBrk="0" fontAlgn="base" hangingPunct="0">
        <a:spcBef>
          <a:spcPct val="0"/>
        </a:spcBef>
        <a:spcAft>
          <a:spcPct val="0"/>
        </a:spcAft>
        <a:defRPr sz="2400">
          <a:solidFill>
            <a:schemeClr val="tx1"/>
          </a:solidFill>
          <a:latin typeface="HelveticaNeue BoldCond"/>
          <a:ea typeface="HelveticaNeue BoldCond"/>
          <a:cs typeface="HelveticaNeue BoldCond"/>
        </a:defRPr>
      </a:lvl4pPr>
      <a:lvl5pPr algn="l" defTabSz="457200" rtl="0" eaLnBrk="0" fontAlgn="base" hangingPunct="0">
        <a:spcBef>
          <a:spcPct val="0"/>
        </a:spcBef>
        <a:spcAft>
          <a:spcPct val="0"/>
        </a:spcAft>
        <a:defRPr sz="2400">
          <a:solidFill>
            <a:schemeClr val="tx1"/>
          </a:solidFill>
          <a:latin typeface="HelveticaNeue BoldCond"/>
          <a:ea typeface="HelveticaNeue BoldCond"/>
          <a:cs typeface="HelveticaNeue BoldCond"/>
        </a:defRPr>
      </a:lvl5pPr>
      <a:lvl6pPr marL="457200" algn="l" defTabSz="457200" rtl="0" fontAlgn="base">
        <a:spcBef>
          <a:spcPct val="0"/>
        </a:spcBef>
        <a:spcAft>
          <a:spcPct val="0"/>
        </a:spcAft>
        <a:defRPr sz="2400">
          <a:solidFill>
            <a:schemeClr val="tx1"/>
          </a:solidFill>
          <a:latin typeface="HelveticaNeue BoldCond"/>
          <a:ea typeface="HelveticaNeue BoldCond"/>
          <a:cs typeface="HelveticaNeue BoldCond"/>
        </a:defRPr>
      </a:lvl6pPr>
      <a:lvl7pPr marL="914400" algn="l" defTabSz="457200" rtl="0" fontAlgn="base">
        <a:spcBef>
          <a:spcPct val="0"/>
        </a:spcBef>
        <a:spcAft>
          <a:spcPct val="0"/>
        </a:spcAft>
        <a:defRPr sz="2400">
          <a:solidFill>
            <a:schemeClr val="tx1"/>
          </a:solidFill>
          <a:latin typeface="HelveticaNeue BoldCond"/>
          <a:ea typeface="HelveticaNeue BoldCond"/>
          <a:cs typeface="HelveticaNeue BoldCond"/>
        </a:defRPr>
      </a:lvl7pPr>
      <a:lvl8pPr marL="1371600" algn="l" defTabSz="457200" rtl="0" fontAlgn="base">
        <a:spcBef>
          <a:spcPct val="0"/>
        </a:spcBef>
        <a:spcAft>
          <a:spcPct val="0"/>
        </a:spcAft>
        <a:defRPr sz="2400">
          <a:solidFill>
            <a:schemeClr val="tx1"/>
          </a:solidFill>
          <a:latin typeface="HelveticaNeue BoldCond"/>
          <a:ea typeface="HelveticaNeue BoldCond"/>
          <a:cs typeface="HelveticaNeue BoldCond"/>
        </a:defRPr>
      </a:lvl8pPr>
      <a:lvl9pPr marL="1828800" algn="l" defTabSz="457200" rtl="0" fontAlgn="base">
        <a:spcBef>
          <a:spcPct val="0"/>
        </a:spcBef>
        <a:spcAft>
          <a:spcPct val="0"/>
        </a:spcAft>
        <a:defRPr sz="2400">
          <a:solidFill>
            <a:schemeClr val="tx1"/>
          </a:solidFill>
          <a:latin typeface="HelveticaNeue BoldCond"/>
          <a:ea typeface="HelveticaNeue BoldCond"/>
          <a:cs typeface="HelveticaNeue BoldCond"/>
        </a:defRPr>
      </a:lvl9pPr>
    </p:titleStyle>
    <p:bodyStyle>
      <a:lvl1pPr algn="l" defTabSz="457200" rtl="0" eaLnBrk="0" fontAlgn="base" hangingPunct="0">
        <a:spcBef>
          <a:spcPct val="20000"/>
        </a:spcBef>
        <a:spcAft>
          <a:spcPct val="0"/>
        </a:spcAft>
        <a:buFont typeface="Arial" panose="020B0604020202020204" pitchFamily="34" charset="0"/>
        <a:defRPr kern="1200">
          <a:solidFill>
            <a:schemeClr val="tx1"/>
          </a:solidFill>
          <a:latin typeface="Helvetica 55 Roman"/>
          <a:ea typeface="Helvetica 55 Roman"/>
          <a:cs typeface="Helvetica 55 Roman"/>
        </a:defRPr>
      </a:lvl1pPr>
      <a:lvl2pPr marL="742950" indent="-285750" algn="l" defTabSz="457200" rtl="0" eaLnBrk="0" fontAlgn="base" hangingPunct="0">
        <a:spcBef>
          <a:spcPct val="20000"/>
        </a:spcBef>
        <a:spcAft>
          <a:spcPct val="0"/>
        </a:spcAft>
        <a:buFont typeface="Arial" panose="020B0604020202020204" pitchFamily="34" charset="0"/>
        <a:buChar char="•"/>
        <a:defRPr sz="1600" kern="1200">
          <a:solidFill>
            <a:schemeClr val="tx1"/>
          </a:solidFill>
          <a:latin typeface="Helvetica Neue"/>
          <a:ea typeface="Helvetica Neue"/>
          <a:cs typeface="Helvetica Neue"/>
        </a:defRPr>
      </a:lvl2pPr>
      <a:lvl3pPr marL="1143000" indent="-228600" algn="l" defTabSz="457200" rtl="0" eaLnBrk="0" fontAlgn="base" hangingPunct="0">
        <a:spcBef>
          <a:spcPct val="20000"/>
        </a:spcBef>
        <a:spcAft>
          <a:spcPct val="0"/>
        </a:spcAft>
        <a:buSzPct val="90000"/>
        <a:buFont typeface="Courier New" panose="02070309020205020404" pitchFamily="49" charset="0"/>
        <a:buChar char="o"/>
        <a:defRPr sz="1400" kern="1200">
          <a:solidFill>
            <a:schemeClr val="tx1"/>
          </a:solidFill>
          <a:latin typeface="Helvetica Neue"/>
          <a:ea typeface="Helvetica Neue"/>
          <a:cs typeface="Helvetica Neue"/>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381863" y="0"/>
            <a:ext cx="1810137" cy="1810137"/>
          </a:xfrm>
          <a:prstGeom prst="rect">
            <a:avLst/>
          </a:prstGeom>
        </p:spPr>
      </p:pic>
      <p:sp>
        <p:nvSpPr>
          <p:cNvPr id="3075" name="Title Placeholder 1"/>
          <p:cNvSpPr>
            <a:spLocks noGrp="1"/>
          </p:cNvSpPr>
          <p:nvPr>
            <p:ph type="title"/>
          </p:nvPr>
        </p:nvSpPr>
        <p:spPr bwMode="auto">
          <a:xfrm>
            <a:off x="712788" y="357188"/>
            <a:ext cx="1048067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9" name="Slide Number Placeholder 5"/>
          <p:cNvSpPr>
            <a:spLocks noGrp="1"/>
          </p:cNvSpPr>
          <p:nvPr>
            <p:ph type="sldNum" sz="quarter" idx="4"/>
          </p:nvPr>
        </p:nvSpPr>
        <p:spPr>
          <a:xfrm>
            <a:off x="11645900" y="0"/>
            <a:ext cx="674688" cy="504825"/>
          </a:xfrm>
          <a:prstGeom prst="rect">
            <a:avLst/>
          </a:prstGeom>
        </p:spPr>
        <p:txBody>
          <a:bodyPr vert="horz" lIns="91440" tIns="45720" rIns="91440" bIns="45720" rtlCol="0" anchor="ctr"/>
          <a:lstStyle>
            <a:lvl1pPr algn="l" eaLnBrk="1" fontAlgn="auto" hangingPunct="1">
              <a:spcBef>
                <a:spcPts val="0"/>
              </a:spcBef>
              <a:spcAft>
                <a:spcPts val="0"/>
              </a:spcAft>
              <a:defRPr sz="1100" b="1" i="0">
                <a:solidFill>
                  <a:schemeClr val="bg1"/>
                </a:solidFill>
                <a:latin typeface="+mn-lt"/>
                <a:cs typeface="HelveticaNeue MediumCond"/>
              </a:defRPr>
            </a:lvl1pPr>
          </a:lstStyle>
          <a:p>
            <a:pPr>
              <a:defRPr/>
            </a:pPr>
            <a:fld id="{C05CE228-874B-4B88-8E7B-BE8A2097705B}" type="slidenum">
              <a:rPr lang="en-US">
                <a:solidFill>
                  <a:srgbClr val="FFFFFF"/>
                </a:solidFill>
              </a:rPr>
              <a:pPr>
                <a:defRPr/>
              </a:pPr>
              <a:t>‹#›</a:t>
            </a:fld>
            <a:endParaRPr lang="en-US" dirty="0">
              <a:solidFill>
                <a:srgbClr val="FFFFFF"/>
              </a:solidFill>
            </a:endParaRPr>
          </a:p>
        </p:txBody>
      </p:sp>
      <p:sp>
        <p:nvSpPr>
          <p:cNvPr id="10" name="Rectangle 23"/>
          <p:cNvSpPr>
            <a:spLocks noChangeArrowheads="1"/>
          </p:cNvSpPr>
          <p:nvPr/>
        </p:nvSpPr>
        <p:spPr bwMode="auto">
          <a:xfrm>
            <a:off x="4407310" y="6657975"/>
            <a:ext cx="3506788" cy="200025"/>
          </a:xfrm>
          <a:prstGeom prst="rect">
            <a:avLst/>
          </a:prstGeom>
          <a:noFill/>
          <a:ln>
            <a:noFill/>
          </a:ln>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700" dirty="0">
                <a:solidFill>
                  <a:srgbClr val="707070"/>
                </a:solidFill>
                <a:cs typeface="Arial" panose="020B0604020202020204" pitchFamily="34" charset="0"/>
              </a:rPr>
              <a:t>Honeywell Confidential - © 2017 by Honeywell International Inc. All rights reserved. </a:t>
            </a:r>
          </a:p>
        </p:txBody>
      </p:sp>
      <p:sp>
        <p:nvSpPr>
          <p:cNvPr id="2" name="Footer Placeholder 1"/>
          <p:cNvSpPr>
            <a:spLocks noGrp="1"/>
          </p:cNvSpPr>
          <p:nvPr>
            <p:ph type="ftr" sz="quarter" idx="3"/>
          </p:nvPr>
        </p:nvSpPr>
        <p:spPr>
          <a:xfrm>
            <a:off x="712788" y="6581001"/>
            <a:ext cx="1509907" cy="276999"/>
          </a:xfrm>
          <a:prstGeom prst="rect">
            <a:avLst/>
          </a:prstGeom>
        </p:spPr>
        <p:txBody>
          <a:bodyPr vert="horz" wrap="square" lIns="91440" tIns="45720" rIns="91440" bIns="45720" rtlCol="0" anchor="t" anchorCtr="0">
            <a:spAutoFit/>
          </a:bodyPr>
          <a:lstStyle>
            <a:lvl1pPr algn="ctr">
              <a:defRPr sz="1200">
                <a:solidFill>
                  <a:schemeClr val="tx1">
                    <a:tint val="75000"/>
                  </a:schemeClr>
                </a:solidFill>
              </a:defRPr>
            </a:lvl1pPr>
          </a:lstStyle>
          <a:p>
            <a:r>
              <a:rPr lang="en-US" dirty="0">
                <a:solidFill>
                  <a:srgbClr val="000000">
                    <a:tint val="75000"/>
                  </a:srgbClr>
                </a:solidFill>
              </a:rPr>
              <a:t>Honeywell Internal</a:t>
            </a:r>
          </a:p>
        </p:txBody>
      </p:sp>
      <p:pic>
        <p:nvPicPr>
          <p:cNvPr id="8" name="Picture 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692956" y="6329947"/>
            <a:ext cx="1280160" cy="355209"/>
          </a:xfrm>
          <a:prstGeom prst="rect">
            <a:avLst/>
          </a:prstGeom>
        </p:spPr>
      </p:pic>
    </p:spTree>
    <p:extLst>
      <p:ext uri="{BB962C8B-B14F-4D97-AF65-F5344CB8AC3E}">
        <p14:creationId xmlns:p14="http://schemas.microsoft.com/office/powerpoint/2010/main" val="1497522897"/>
      </p:ext>
    </p:extLst>
  </p:cSld>
  <p:clrMap bg1="lt1" tx1="dk1" bg2="lt2" tx2="dk2" accent1="accent1" accent2="accent2" accent3="accent3" accent4="accent4" accent5="accent5" accent6="accent6" hlink="hlink" folHlink="folHlink"/>
  <p:sldLayoutIdLst>
    <p:sldLayoutId id="2147493606" r:id="rId1"/>
    <p:sldLayoutId id="2147493607" r:id="rId2"/>
    <p:sldLayoutId id="2147493608" r:id="rId3"/>
    <p:sldLayoutId id="2147493609" r:id="rId4"/>
    <p:sldLayoutId id="2147493610" r:id="rId5"/>
    <p:sldLayoutId id="2147493611" r:id="rId6"/>
    <p:sldLayoutId id="2147493613" r:id="rId7"/>
    <p:sldLayoutId id="2147493614" r:id="rId8"/>
  </p:sldLayoutIdLst>
  <p:hf hdr="0" dt="0"/>
  <p:txStyles>
    <p:titleStyle>
      <a:lvl1pPr algn="l" defTabSz="457200" rtl="0" eaLnBrk="0" fontAlgn="base" hangingPunct="0">
        <a:spcBef>
          <a:spcPct val="0"/>
        </a:spcBef>
        <a:spcAft>
          <a:spcPct val="0"/>
        </a:spcAft>
        <a:defRPr lang="en-US" sz="2800" b="1" kern="1200" dirty="0">
          <a:solidFill>
            <a:schemeClr val="tx1"/>
          </a:solidFill>
          <a:latin typeface="Arial" pitchFamily="34" charset="0"/>
          <a:ea typeface="Arial" charset="0"/>
          <a:cs typeface="Arial" pitchFamily="34" charset="0"/>
        </a:defRPr>
      </a:lvl1pPr>
      <a:lvl2pPr algn="l" defTabSz="457200"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2pPr>
      <a:lvl3pPr algn="l" defTabSz="457200"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3pPr>
      <a:lvl4pPr algn="l" defTabSz="457200"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4pPr>
      <a:lvl5pPr algn="l" defTabSz="457200"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5pPr>
      <a:lvl6pPr marL="457200" algn="l" defTabSz="457200"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914400" algn="l" defTabSz="457200"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1371600" algn="l" defTabSz="457200"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1828800" algn="l" defTabSz="457200"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9pPr>
    </p:titleStyle>
    <p:bodyStyle>
      <a:lvl1pPr marL="169863" indent="-169863" algn="l" defTabSz="457200" rtl="0" eaLnBrk="0" fontAlgn="base" hangingPunct="0">
        <a:spcBef>
          <a:spcPct val="20000"/>
        </a:spcBef>
        <a:spcAft>
          <a:spcPct val="0"/>
        </a:spcAft>
        <a:buClr>
          <a:srgbClr val="C00000"/>
        </a:buClr>
        <a:buFont typeface="Arial" panose="020B0604020202020204" pitchFamily="34" charset="0"/>
        <a:buChar char="•"/>
        <a:defRPr sz="2000" kern="1200">
          <a:solidFill>
            <a:schemeClr val="tx1"/>
          </a:solidFill>
          <a:latin typeface="Arial" pitchFamily="34" charset="0"/>
          <a:ea typeface="Arial" charset="0"/>
          <a:cs typeface="Arial" pitchFamily="34" charset="0"/>
        </a:defRPr>
      </a:lvl1pPr>
      <a:lvl2pPr marL="627063" indent="-169863"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Arial" pitchFamily="34" charset="0"/>
          <a:ea typeface="Arial" charset="0"/>
          <a:cs typeface="Arial" pitchFamily="34" charset="0"/>
        </a:defRPr>
      </a:lvl2pPr>
      <a:lvl3pPr marL="1084263" indent="-169863" algn="l" defTabSz="457200" rtl="0" eaLnBrk="0" fontAlgn="base" hangingPunct="0">
        <a:spcBef>
          <a:spcPct val="20000"/>
        </a:spcBef>
        <a:spcAft>
          <a:spcPct val="0"/>
        </a:spcAft>
        <a:buClr>
          <a:srgbClr val="7F7F7F"/>
        </a:buClr>
        <a:buSzPct val="90000"/>
        <a:buFont typeface="Wingdings" panose="05000000000000000000" pitchFamily="2" charset="2"/>
        <a:buChar char="§"/>
        <a:defRPr sz="1600" kern="1200">
          <a:solidFill>
            <a:schemeClr val="tx1"/>
          </a:solidFill>
          <a:latin typeface="Arial" pitchFamily="34" charset="0"/>
          <a:ea typeface="Arial" charset="0"/>
          <a:cs typeface="Arial"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381863" y="0"/>
            <a:ext cx="1810137" cy="1810137"/>
          </a:xfrm>
          <a:prstGeom prst="rect">
            <a:avLst/>
          </a:prstGeom>
        </p:spPr>
      </p:pic>
      <p:sp>
        <p:nvSpPr>
          <p:cNvPr id="3075" name="Title Placeholder 1"/>
          <p:cNvSpPr>
            <a:spLocks noGrp="1"/>
          </p:cNvSpPr>
          <p:nvPr>
            <p:ph type="title"/>
          </p:nvPr>
        </p:nvSpPr>
        <p:spPr bwMode="auto">
          <a:xfrm>
            <a:off x="712788" y="357188"/>
            <a:ext cx="1048067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9" name="Slide Number Placeholder 5"/>
          <p:cNvSpPr>
            <a:spLocks noGrp="1"/>
          </p:cNvSpPr>
          <p:nvPr>
            <p:ph type="sldNum" sz="quarter" idx="4"/>
          </p:nvPr>
        </p:nvSpPr>
        <p:spPr>
          <a:xfrm>
            <a:off x="11645900" y="0"/>
            <a:ext cx="674688" cy="504825"/>
          </a:xfrm>
          <a:prstGeom prst="rect">
            <a:avLst/>
          </a:prstGeom>
        </p:spPr>
        <p:txBody>
          <a:bodyPr vert="horz" lIns="91440" tIns="45720" rIns="91440" bIns="45720" rtlCol="0" anchor="ctr"/>
          <a:lstStyle>
            <a:lvl1pPr algn="l" eaLnBrk="1" fontAlgn="auto" hangingPunct="1">
              <a:spcBef>
                <a:spcPts val="0"/>
              </a:spcBef>
              <a:spcAft>
                <a:spcPts val="0"/>
              </a:spcAft>
              <a:defRPr sz="1100" b="1" i="0">
                <a:solidFill>
                  <a:schemeClr val="bg1"/>
                </a:solidFill>
                <a:latin typeface="+mn-lt"/>
                <a:cs typeface="HelveticaNeue MediumCond"/>
              </a:defRPr>
            </a:lvl1pPr>
          </a:lstStyle>
          <a:p>
            <a:pPr>
              <a:defRPr/>
            </a:pPr>
            <a:fld id="{C05CE228-874B-4B88-8E7B-BE8A2097705B}" type="slidenum">
              <a:rPr lang="en-US">
                <a:solidFill>
                  <a:srgbClr val="FFFFFF"/>
                </a:solidFill>
              </a:rPr>
              <a:pPr>
                <a:defRPr/>
              </a:pPr>
              <a:t>‹#›</a:t>
            </a:fld>
            <a:endParaRPr lang="en-US" dirty="0">
              <a:solidFill>
                <a:srgbClr val="FFFFFF"/>
              </a:solidFill>
            </a:endParaRPr>
          </a:p>
        </p:txBody>
      </p:sp>
      <p:sp>
        <p:nvSpPr>
          <p:cNvPr id="10" name="Rectangle 23"/>
          <p:cNvSpPr>
            <a:spLocks noChangeArrowheads="1"/>
          </p:cNvSpPr>
          <p:nvPr/>
        </p:nvSpPr>
        <p:spPr bwMode="auto">
          <a:xfrm>
            <a:off x="4407310" y="6657975"/>
            <a:ext cx="3506788" cy="200025"/>
          </a:xfrm>
          <a:prstGeom prst="rect">
            <a:avLst/>
          </a:prstGeom>
          <a:noFill/>
          <a:ln>
            <a:noFill/>
          </a:ln>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700" dirty="0">
                <a:solidFill>
                  <a:srgbClr val="707070"/>
                </a:solidFill>
                <a:cs typeface="Arial" panose="020B0604020202020204" pitchFamily="34" charset="0"/>
              </a:rPr>
              <a:t>Honeywell Confidential - © 2017 by Honeywell International Inc. All rights reserved. </a:t>
            </a:r>
          </a:p>
        </p:txBody>
      </p:sp>
      <p:sp>
        <p:nvSpPr>
          <p:cNvPr id="2" name="Footer Placeholder 1"/>
          <p:cNvSpPr>
            <a:spLocks noGrp="1"/>
          </p:cNvSpPr>
          <p:nvPr>
            <p:ph type="ftr" sz="quarter" idx="3"/>
          </p:nvPr>
        </p:nvSpPr>
        <p:spPr>
          <a:xfrm>
            <a:off x="712788" y="6581001"/>
            <a:ext cx="1481772" cy="276999"/>
          </a:xfrm>
          <a:prstGeom prst="rect">
            <a:avLst/>
          </a:prstGeom>
        </p:spPr>
        <p:txBody>
          <a:bodyPr vert="horz" wrap="square" lIns="91440" tIns="45720" rIns="91440" bIns="45720" rtlCol="0" anchor="t" anchorCtr="0">
            <a:spAutoFit/>
          </a:bodyPr>
          <a:lstStyle>
            <a:lvl1pPr algn="ctr">
              <a:defRPr sz="1200">
                <a:solidFill>
                  <a:schemeClr val="tx1">
                    <a:tint val="75000"/>
                  </a:schemeClr>
                </a:solidFill>
              </a:defRPr>
            </a:lvl1pPr>
          </a:lstStyle>
          <a:p>
            <a:r>
              <a:rPr lang="en-US" dirty="0">
                <a:solidFill>
                  <a:srgbClr val="000000">
                    <a:tint val="75000"/>
                  </a:srgbClr>
                </a:solidFill>
              </a:rPr>
              <a:t>Honeywell Internal</a:t>
            </a:r>
          </a:p>
        </p:txBody>
      </p:sp>
      <p:pic>
        <p:nvPicPr>
          <p:cNvPr id="8" name="Picture 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692956" y="6329947"/>
            <a:ext cx="1280160" cy="355209"/>
          </a:xfrm>
          <a:prstGeom prst="rect">
            <a:avLst/>
          </a:prstGeom>
        </p:spPr>
      </p:pic>
    </p:spTree>
    <p:extLst>
      <p:ext uri="{BB962C8B-B14F-4D97-AF65-F5344CB8AC3E}">
        <p14:creationId xmlns:p14="http://schemas.microsoft.com/office/powerpoint/2010/main" val="2643696088"/>
      </p:ext>
    </p:extLst>
  </p:cSld>
  <p:clrMap bg1="lt1" tx1="dk1" bg2="lt2" tx2="dk2" accent1="accent1" accent2="accent2" accent3="accent3" accent4="accent4" accent5="accent5" accent6="accent6" hlink="hlink" folHlink="folHlink"/>
  <p:sldLayoutIdLst>
    <p:sldLayoutId id="2147493616" r:id="rId1"/>
    <p:sldLayoutId id="2147493617" r:id="rId2"/>
    <p:sldLayoutId id="2147493618" r:id="rId3"/>
    <p:sldLayoutId id="2147493619" r:id="rId4"/>
    <p:sldLayoutId id="2147493620" r:id="rId5"/>
    <p:sldLayoutId id="2147493621" r:id="rId6"/>
    <p:sldLayoutId id="2147493622" r:id="rId7"/>
    <p:sldLayoutId id="2147493624" r:id="rId8"/>
  </p:sldLayoutIdLst>
  <p:hf hdr="0" dt="0"/>
  <p:txStyles>
    <p:titleStyle>
      <a:lvl1pPr algn="l" defTabSz="457200" rtl="0" eaLnBrk="0" fontAlgn="base" hangingPunct="0">
        <a:spcBef>
          <a:spcPct val="0"/>
        </a:spcBef>
        <a:spcAft>
          <a:spcPct val="0"/>
        </a:spcAft>
        <a:defRPr lang="en-US" sz="2800" b="1" kern="1200" dirty="0">
          <a:solidFill>
            <a:schemeClr val="tx1"/>
          </a:solidFill>
          <a:latin typeface="Arial" pitchFamily="34" charset="0"/>
          <a:ea typeface="Arial" charset="0"/>
          <a:cs typeface="Arial" pitchFamily="34" charset="0"/>
        </a:defRPr>
      </a:lvl1pPr>
      <a:lvl2pPr algn="l" defTabSz="457200"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2pPr>
      <a:lvl3pPr algn="l" defTabSz="457200"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3pPr>
      <a:lvl4pPr algn="l" defTabSz="457200"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4pPr>
      <a:lvl5pPr algn="l" defTabSz="457200"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5pPr>
      <a:lvl6pPr marL="457200" algn="l" defTabSz="457200"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914400" algn="l" defTabSz="457200"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1371600" algn="l" defTabSz="457200"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1828800" algn="l" defTabSz="457200"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9pPr>
    </p:titleStyle>
    <p:bodyStyle>
      <a:lvl1pPr marL="169863" indent="-169863" algn="l" defTabSz="457200" rtl="0" eaLnBrk="0" fontAlgn="base" hangingPunct="0">
        <a:spcBef>
          <a:spcPct val="20000"/>
        </a:spcBef>
        <a:spcAft>
          <a:spcPct val="0"/>
        </a:spcAft>
        <a:buClr>
          <a:srgbClr val="C00000"/>
        </a:buClr>
        <a:buFont typeface="Arial" panose="020B0604020202020204" pitchFamily="34" charset="0"/>
        <a:buChar char="•"/>
        <a:defRPr sz="2000" kern="1200">
          <a:solidFill>
            <a:schemeClr val="tx1"/>
          </a:solidFill>
          <a:latin typeface="Arial" pitchFamily="34" charset="0"/>
          <a:ea typeface="Arial" charset="0"/>
          <a:cs typeface="Arial" pitchFamily="34" charset="0"/>
        </a:defRPr>
      </a:lvl1pPr>
      <a:lvl2pPr marL="627063" indent="-169863"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Arial" pitchFamily="34" charset="0"/>
          <a:ea typeface="Arial" charset="0"/>
          <a:cs typeface="Arial" pitchFamily="34" charset="0"/>
        </a:defRPr>
      </a:lvl2pPr>
      <a:lvl3pPr marL="1084263" indent="-169863" algn="l" defTabSz="457200" rtl="0" eaLnBrk="0" fontAlgn="base" hangingPunct="0">
        <a:spcBef>
          <a:spcPct val="20000"/>
        </a:spcBef>
        <a:spcAft>
          <a:spcPct val="0"/>
        </a:spcAft>
        <a:buClr>
          <a:srgbClr val="7F7F7F"/>
        </a:buClr>
        <a:buSzPct val="90000"/>
        <a:buFont typeface="Wingdings" panose="05000000000000000000" pitchFamily="2" charset="2"/>
        <a:buChar char="§"/>
        <a:defRPr sz="1600" kern="1200">
          <a:solidFill>
            <a:schemeClr val="tx1"/>
          </a:solidFill>
          <a:latin typeface="Arial" pitchFamily="34" charset="0"/>
          <a:ea typeface="Arial" charset="0"/>
          <a:cs typeface="Arial"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2" descr="corner.png"/>
          <p:cNvPicPr>
            <a:picLocks noChangeAspect="1"/>
          </p:cNvPicPr>
          <p:nvPr/>
        </p:nvPicPr>
        <p:blipFill>
          <a:blip r:embed="rId9">
            <a:extLst>
              <a:ext uri="{28A0092B-C50C-407E-A947-70E740481C1C}">
                <a14:useLocalDpi xmlns:a14="http://schemas.microsoft.com/office/drawing/2010/main"/>
              </a:ext>
            </a:extLst>
          </a:blip>
          <a:srcRect/>
          <a:stretch>
            <a:fillRect/>
          </a:stretch>
        </p:blipFill>
        <p:spPr bwMode="auto">
          <a:xfrm>
            <a:off x="14288"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Placeholder 1"/>
          <p:cNvSpPr>
            <a:spLocks noGrp="1"/>
          </p:cNvSpPr>
          <p:nvPr>
            <p:ph type="title"/>
          </p:nvPr>
        </p:nvSpPr>
        <p:spPr bwMode="auto">
          <a:xfrm>
            <a:off x="712788" y="357188"/>
            <a:ext cx="1048067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9" name="Slide Number Placeholder 5"/>
          <p:cNvSpPr>
            <a:spLocks noGrp="1"/>
          </p:cNvSpPr>
          <p:nvPr>
            <p:ph type="sldNum" sz="quarter" idx="4"/>
          </p:nvPr>
        </p:nvSpPr>
        <p:spPr>
          <a:xfrm>
            <a:off x="11645900" y="0"/>
            <a:ext cx="674688" cy="504825"/>
          </a:xfrm>
          <a:prstGeom prst="rect">
            <a:avLst/>
          </a:prstGeom>
        </p:spPr>
        <p:txBody>
          <a:bodyPr vert="horz" lIns="91440" tIns="45720" rIns="91440" bIns="45720" rtlCol="0" anchor="ctr"/>
          <a:lstStyle>
            <a:lvl1pPr algn="l" eaLnBrk="1" fontAlgn="auto" hangingPunct="1">
              <a:spcBef>
                <a:spcPts val="0"/>
              </a:spcBef>
              <a:spcAft>
                <a:spcPts val="0"/>
              </a:spcAft>
              <a:defRPr sz="1100" b="1" i="0">
                <a:solidFill>
                  <a:schemeClr val="bg1"/>
                </a:solidFill>
                <a:latin typeface="+mn-lt"/>
                <a:cs typeface="HelveticaNeue MediumCond"/>
              </a:defRPr>
            </a:lvl1pPr>
          </a:lstStyle>
          <a:p>
            <a:pPr>
              <a:defRPr/>
            </a:pPr>
            <a:fld id="{C05CE228-874B-4B88-8E7B-BE8A2097705B}" type="slidenum">
              <a:rPr lang="en-US">
                <a:solidFill>
                  <a:srgbClr val="FFFFFF"/>
                </a:solidFill>
              </a:rPr>
              <a:pPr>
                <a:defRPr/>
              </a:pPr>
              <a:t>‹#›</a:t>
            </a:fld>
            <a:endParaRPr lang="en-US" dirty="0">
              <a:solidFill>
                <a:srgbClr val="FFFFFF"/>
              </a:solidFill>
            </a:endParaRPr>
          </a:p>
        </p:txBody>
      </p:sp>
      <p:pic>
        <p:nvPicPr>
          <p:cNvPr id="3077" name="Picture 10" descr="\\localhost\Volumes\DMS-Server\Clients\Honeywell PPT \Honeywell - Freestanding Logos\Honeywell - Freestanding Logo RGB.png"/>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0388600" y="6519863"/>
            <a:ext cx="1371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3"/>
          <p:cNvSpPr>
            <a:spLocks noChangeArrowheads="1"/>
          </p:cNvSpPr>
          <p:nvPr/>
        </p:nvSpPr>
        <p:spPr bwMode="auto">
          <a:xfrm>
            <a:off x="4407310" y="6657975"/>
            <a:ext cx="3506788" cy="200025"/>
          </a:xfrm>
          <a:prstGeom prst="rect">
            <a:avLst/>
          </a:prstGeom>
          <a:noFill/>
          <a:ln>
            <a:noFill/>
          </a:ln>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700" dirty="0">
                <a:solidFill>
                  <a:srgbClr val="707070"/>
                </a:solidFill>
                <a:cs typeface="Arial" panose="020B0604020202020204" pitchFamily="34" charset="0"/>
              </a:rPr>
              <a:t>Honeywell Confidential - © 2017 by Honeywell International Inc. All rights reserved. </a:t>
            </a:r>
          </a:p>
        </p:txBody>
      </p:sp>
      <p:sp>
        <p:nvSpPr>
          <p:cNvPr id="2" name="Footer Placeholder 1"/>
          <p:cNvSpPr>
            <a:spLocks noGrp="1"/>
          </p:cNvSpPr>
          <p:nvPr>
            <p:ph type="ftr" sz="quarter" idx="3"/>
          </p:nvPr>
        </p:nvSpPr>
        <p:spPr>
          <a:xfrm>
            <a:off x="712788" y="6586492"/>
            <a:ext cx="1248739" cy="276999"/>
          </a:xfrm>
          <a:prstGeom prst="rect">
            <a:avLst/>
          </a:prstGeom>
        </p:spPr>
        <p:txBody>
          <a:bodyPr vert="horz" wrap="square" lIns="91440" tIns="45720" rIns="91440" bIns="45720" rtlCol="0" anchor="t" anchorCtr="0">
            <a:spAutoFit/>
          </a:bodyPr>
          <a:lstStyle>
            <a:lvl1pPr algn="ctr">
              <a:defRPr sz="1200">
                <a:solidFill>
                  <a:schemeClr val="tx1">
                    <a:tint val="75000"/>
                  </a:schemeClr>
                </a:solidFill>
              </a:defRPr>
            </a:lvl1pPr>
          </a:lstStyle>
          <a:p>
            <a:endParaRPr lang="en-US" dirty="0">
              <a:solidFill>
                <a:srgbClr val="000000">
                  <a:tint val="75000"/>
                </a:srgbClr>
              </a:solidFill>
            </a:endParaRPr>
          </a:p>
        </p:txBody>
      </p:sp>
    </p:spTree>
    <p:extLst>
      <p:ext uri="{BB962C8B-B14F-4D97-AF65-F5344CB8AC3E}">
        <p14:creationId xmlns:p14="http://schemas.microsoft.com/office/powerpoint/2010/main" val="3986510125"/>
      </p:ext>
    </p:extLst>
  </p:cSld>
  <p:clrMap bg1="lt1" tx1="dk1" bg2="lt2" tx2="dk2" accent1="accent1" accent2="accent2" accent3="accent3" accent4="accent4" accent5="accent5" accent6="accent6" hlink="hlink" folHlink="folHlink"/>
  <p:sldLayoutIdLst>
    <p:sldLayoutId id="2147493626" r:id="rId1"/>
    <p:sldLayoutId id="2147493627" r:id="rId2"/>
    <p:sldLayoutId id="2147493628" r:id="rId3"/>
    <p:sldLayoutId id="2147493629" r:id="rId4"/>
    <p:sldLayoutId id="2147493630" r:id="rId5"/>
    <p:sldLayoutId id="2147493631" r:id="rId6"/>
    <p:sldLayoutId id="2147493633" r:id="rId7"/>
  </p:sldLayoutIdLst>
  <p:hf hdr="0" ftr="0" dt="0"/>
  <p:txStyles>
    <p:titleStyle>
      <a:lvl1pPr algn="l" defTabSz="457200" rtl="0" eaLnBrk="1" fontAlgn="base" hangingPunct="1">
        <a:spcBef>
          <a:spcPct val="0"/>
        </a:spcBef>
        <a:spcAft>
          <a:spcPct val="0"/>
        </a:spcAft>
        <a:defRPr lang="en-US" sz="2800" b="1" kern="1200" dirty="0">
          <a:solidFill>
            <a:schemeClr val="tx1"/>
          </a:solidFill>
          <a:latin typeface="Arial" pitchFamily="34" charset="0"/>
          <a:ea typeface="Arial" charset="0"/>
          <a:cs typeface="Arial" pitchFamily="34" charset="0"/>
        </a:defRPr>
      </a:lvl1pPr>
      <a:lvl2pPr algn="l" defTabSz="457200" rtl="0" eaLnBrk="1" fontAlgn="base" hangingPunct="1">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2pPr>
      <a:lvl3pPr algn="l" defTabSz="457200" rtl="0" eaLnBrk="1" fontAlgn="base" hangingPunct="1">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3pPr>
      <a:lvl4pPr algn="l" defTabSz="457200" rtl="0" eaLnBrk="1" fontAlgn="base" hangingPunct="1">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4pPr>
      <a:lvl5pPr algn="l" defTabSz="457200" rtl="0" eaLnBrk="1" fontAlgn="base" hangingPunct="1">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5pPr>
      <a:lvl6pPr marL="457200" algn="l" defTabSz="457200" rtl="0" eaLnBrk="1" fontAlgn="base" hangingPunct="1">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914400" algn="l" defTabSz="457200" rtl="0" eaLnBrk="1" fontAlgn="base" hangingPunct="1">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1371600" algn="l" defTabSz="457200" rtl="0" eaLnBrk="1" fontAlgn="base" hangingPunct="1">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1828800" algn="l" defTabSz="457200" rtl="0" eaLnBrk="1" fontAlgn="base" hangingPunct="1">
        <a:spcBef>
          <a:spcPct val="0"/>
        </a:spcBef>
        <a:spcAft>
          <a:spcPct val="0"/>
        </a:spcAft>
        <a:defRPr sz="2400" b="1">
          <a:solidFill>
            <a:schemeClr val="tx1"/>
          </a:solidFill>
          <a:latin typeface="Arial" panose="020B0604020202020204" pitchFamily="34" charset="0"/>
          <a:cs typeface="Arial" panose="020B0604020202020204" pitchFamily="34" charset="0"/>
        </a:defRPr>
      </a:lvl9pPr>
    </p:titleStyle>
    <p:bodyStyle>
      <a:lvl1pPr marL="169863" indent="-169863" algn="l" defTabSz="457200" rtl="0" eaLnBrk="1" fontAlgn="base" hangingPunct="1">
        <a:spcBef>
          <a:spcPct val="20000"/>
        </a:spcBef>
        <a:spcAft>
          <a:spcPct val="0"/>
        </a:spcAft>
        <a:buClr>
          <a:srgbClr val="C00000"/>
        </a:buClr>
        <a:buFont typeface="Arial" panose="020B0604020202020204" pitchFamily="34" charset="0"/>
        <a:buChar char="•"/>
        <a:defRPr sz="2000" kern="1200">
          <a:solidFill>
            <a:schemeClr val="tx1"/>
          </a:solidFill>
          <a:latin typeface="Arial" pitchFamily="34" charset="0"/>
          <a:ea typeface="Arial" charset="0"/>
          <a:cs typeface="Arial" pitchFamily="34" charset="0"/>
        </a:defRPr>
      </a:lvl1pPr>
      <a:lvl2pPr marL="627063" indent="-169863"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Arial" pitchFamily="34" charset="0"/>
          <a:ea typeface="Arial" charset="0"/>
          <a:cs typeface="Arial" pitchFamily="34" charset="0"/>
        </a:defRPr>
      </a:lvl2pPr>
      <a:lvl3pPr marL="1084263" indent="-169863" algn="l" defTabSz="457200" rtl="0" eaLnBrk="1" fontAlgn="base" hangingPunct="1">
        <a:spcBef>
          <a:spcPct val="20000"/>
        </a:spcBef>
        <a:spcAft>
          <a:spcPct val="0"/>
        </a:spcAft>
        <a:buClr>
          <a:srgbClr val="7F7F7F"/>
        </a:buClr>
        <a:buSzPct val="90000"/>
        <a:buFont typeface="Wingdings" panose="05000000000000000000" pitchFamily="2" charset="2"/>
        <a:buChar char="§"/>
        <a:defRPr sz="1600" kern="1200">
          <a:solidFill>
            <a:schemeClr val="tx1"/>
          </a:solidFill>
          <a:latin typeface="Arial" pitchFamily="34" charset="0"/>
          <a:ea typeface="Arial" charset="0"/>
          <a:cs typeface="Arial" pitchFamily="34"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corner.png"/>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14288"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712788" y="357188"/>
            <a:ext cx="1048067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9" name="Slide Number Placeholder 5"/>
          <p:cNvSpPr>
            <a:spLocks noGrp="1"/>
          </p:cNvSpPr>
          <p:nvPr>
            <p:ph type="sldNum" sz="quarter" idx="4"/>
          </p:nvPr>
        </p:nvSpPr>
        <p:spPr>
          <a:xfrm>
            <a:off x="11645900" y="0"/>
            <a:ext cx="674688" cy="504825"/>
          </a:xfrm>
          <a:prstGeom prst="rect">
            <a:avLst/>
          </a:prstGeom>
        </p:spPr>
        <p:txBody>
          <a:bodyPr vert="horz" lIns="91440" tIns="45720" rIns="91440" bIns="45720" rtlCol="0" anchor="ctr"/>
          <a:lstStyle>
            <a:lvl1pPr algn="l" defTabSz="457200" eaLnBrk="1" fontAlgn="auto" hangingPunct="1">
              <a:spcBef>
                <a:spcPts val="0"/>
              </a:spcBef>
              <a:spcAft>
                <a:spcPts val="0"/>
              </a:spcAft>
              <a:defRPr sz="1100" b="1" i="0">
                <a:solidFill>
                  <a:srgbClr val="FFFFFF"/>
                </a:solidFill>
                <a:latin typeface="+mn-lt"/>
                <a:cs typeface="HelveticaNeue MediumCond"/>
              </a:defRPr>
            </a:lvl1pPr>
          </a:lstStyle>
          <a:p>
            <a:pPr>
              <a:defRPr/>
            </a:pPr>
            <a:fld id="{6802D04B-B137-4936-B1B8-0DCDB01204F0}" type="slidenum">
              <a:rPr lang="en-US"/>
              <a:pPr>
                <a:defRPr/>
              </a:pPr>
              <a:t>‹#›</a:t>
            </a:fld>
            <a:endParaRPr lang="en-US" dirty="0"/>
          </a:p>
        </p:txBody>
      </p:sp>
      <p:pic>
        <p:nvPicPr>
          <p:cNvPr id="1029" name="Picture 10" descr="\\localhost\Volumes\DMS-Server\Clients\Honeywell PPT \Honeywell - Freestanding Logos\Honeywell - Freestanding Logo RGB.pn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388600" y="6519863"/>
            <a:ext cx="1371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3"/>
          <p:cNvSpPr>
            <a:spLocks noChangeArrowheads="1"/>
          </p:cNvSpPr>
          <p:nvPr/>
        </p:nvSpPr>
        <p:spPr bwMode="auto">
          <a:xfrm>
            <a:off x="730250" y="6586538"/>
            <a:ext cx="25669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700" dirty="0">
                <a:solidFill>
                  <a:srgbClr val="707070"/>
                </a:solidFill>
                <a:cs typeface="Arial" panose="020B0604020202020204" pitchFamily="34" charset="0"/>
              </a:rPr>
              <a:t>© 2016 by Honeywell International Inc. All rights reserved. </a:t>
            </a:r>
          </a:p>
        </p:txBody>
      </p:sp>
    </p:spTree>
    <p:extLst>
      <p:ext uri="{BB962C8B-B14F-4D97-AF65-F5344CB8AC3E}">
        <p14:creationId xmlns:p14="http://schemas.microsoft.com/office/powerpoint/2010/main" val="3140682019"/>
      </p:ext>
    </p:extLst>
  </p:cSld>
  <p:clrMap bg1="lt1" tx1="dk1" bg2="lt2" tx2="dk2" accent1="accent1" accent2="accent2" accent3="accent3" accent4="accent4" accent5="accent5" accent6="accent6" hlink="hlink" folHlink="folHlink"/>
  <p:sldLayoutIdLst>
    <p:sldLayoutId id="2147493635" r:id="rId1"/>
    <p:sldLayoutId id="2147493636" r:id="rId2"/>
    <p:sldLayoutId id="2147493637" r:id="rId3"/>
    <p:sldLayoutId id="2147493638" r:id="rId4"/>
  </p:sldLayoutIdLst>
  <p:hf hdr="0" ftr="0" dt="0"/>
  <p:txStyles>
    <p:titleStyle>
      <a:lvl1pPr algn="l" defTabSz="457200" rtl="0" eaLnBrk="0" fontAlgn="base" hangingPunct="0">
        <a:spcBef>
          <a:spcPct val="0"/>
        </a:spcBef>
        <a:spcAft>
          <a:spcPct val="0"/>
        </a:spcAft>
        <a:defRPr lang="en-US" sz="2800" b="1" kern="1200" dirty="0">
          <a:solidFill>
            <a:schemeClr val="tx1"/>
          </a:solidFill>
          <a:latin typeface="Arial" pitchFamily="34" charset="0"/>
          <a:ea typeface="Arial" charset="0"/>
          <a:cs typeface="Arial" pitchFamily="34" charset="0"/>
        </a:defRPr>
      </a:lvl1pPr>
      <a:lvl2pPr algn="l" defTabSz="457200"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2pPr>
      <a:lvl3pPr algn="l" defTabSz="457200"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3pPr>
      <a:lvl4pPr algn="l" defTabSz="457200"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4pPr>
      <a:lvl5pPr algn="l" defTabSz="457200"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5pPr>
      <a:lvl6pPr marL="457200" algn="l" defTabSz="457200"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914400" algn="l" defTabSz="457200"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1371600" algn="l" defTabSz="457200"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1828800" algn="l" defTabSz="457200"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9pPr>
    </p:titleStyle>
    <p:bodyStyle>
      <a:lvl1pPr marL="169863" indent="-169863" algn="l" defTabSz="457200" rtl="0" eaLnBrk="0" fontAlgn="base" hangingPunct="0">
        <a:spcBef>
          <a:spcPct val="20000"/>
        </a:spcBef>
        <a:spcAft>
          <a:spcPct val="0"/>
        </a:spcAft>
        <a:buClr>
          <a:srgbClr val="C00000"/>
        </a:buClr>
        <a:buFont typeface="Arial" panose="020B0604020202020204" pitchFamily="34" charset="0"/>
        <a:buChar char="•"/>
        <a:defRPr sz="2000" kern="1200">
          <a:solidFill>
            <a:schemeClr val="tx1"/>
          </a:solidFill>
          <a:latin typeface="Arial" pitchFamily="34" charset="0"/>
          <a:ea typeface="Arial" charset="0"/>
          <a:cs typeface="Arial" pitchFamily="34" charset="0"/>
        </a:defRPr>
      </a:lvl1pPr>
      <a:lvl2pPr marL="627063" indent="-169863"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Arial" pitchFamily="34" charset="0"/>
          <a:ea typeface="Arial" charset="0"/>
          <a:cs typeface="Arial" pitchFamily="34" charset="0"/>
        </a:defRPr>
      </a:lvl2pPr>
      <a:lvl3pPr marL="1084263" indent="-169863" algn="l" defTabSz="457200" rtl="0" eaLnBrk="0" fontAlgn="base" hangingPunct="0">
        <a:spcBef>
          <a:spcPct val="20000"/>
        </a:spcBef>
        <a:spcAft>
          <a:spcPct val="0"/>
        </a:spcAft>
        <a:buClr>
          <a:srgbClr val="7F7F7F"/>
        </a:buClr>
        <a:buSzPct val="90000"/>
        <a:buFont typeface="Wingdings" panose="05000000000000000000" pitchFamily="2" charset="2"/>
        <a:buChar char="§"/>
        <a:defRPr sz="1600" kern="1200">
          <a:solidFill>
            <a:schemeClr val="tx1"/>
          </a:solidFill>
          <a:latin typeface="Arial" pitchFamily="34" charset="0"/>
          <a:ea typeface="Arial" charset="0"/>
          <a:cs typeface="Arial"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0381863" y="0"/>
            <a:ext cx="1810137" cy="1810137"/>
          </a:xfrm>
          <a:prstGeom prst="rect">
            <a:avLst/>
          </a:prstGeom>
        </p:spPr>
      </p:pic>
      <p:sp>
        <p:nvSpPr>
          <p:cNvPr id="3075" name="Title Placeholder 1"/>
          <p:cNvSpPr>
            <a:spLocks noGrp="1"/>
          </p:cNvSpPr>
          <p:nvPr>
            <p:ph type="title"/>
          </p:nvPr>
        </p:nvSpPr>
        <p:spPr bwMode="auto">
          <a:xfrm>
            <a:off x="712788" y="357188"/>
            <a:ext cx="10480675" cy="498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9" name="Slide Number Placeholder 5"/>
          <p:cNvSpPr>
            <a:spLocks noGrp="1"/>
          </p:cNvSpPr>
          <p:nvPr>
            <p:ph type="sldNum" sz="quarter" idx="4"/>
          </p:nvPr>
        </p:nvSpPr>
        <p:spPr>
          <a:xfrm>
            <a:off x="11645900" y="0"/>
            <a:ext cx="674688" cy="504825"/>
          </a:xfrm>
          <a:prstGeom prst="rect">
            <a:avLst/>
          </a:prstGeom>
        </p:spPr>
        <p:txBody>
          <a:bodyPr vert="horz" lIns="91440" tIns="45720" rIns="91440" bIns="45720" rtlCol="0" anchor="ctr"/>
          <a:lstStyle>
            <a:lvl1pPr algn="l" eaLnBrk="1" fontAlgn="auto" hangingPunct="1">
              <a:spcBef>
                <a:spcPts val="0"/>
              </a:spcBef>
              <a:spcAft>
                <a:spcPts val="0"/>
              </a:spcAft>
              <a:defRPr sz="1100" b="1" i="0">
                <a:solidFill>
                  <a:schemeClr val="bg1"/>
                </a:solidFill>
                <a:latin typeface="+mn-lt"/>
                <a:cs typeface="HelveticaNeue MediumCond"/>
              </a:defRPr>
            </a:lvl1pPr>
          </a:lstStyle>
          <a:p>
            <a:pPr>
              <a:defRPr/>
            </a:pPr>
            <a:fld id="{C05CE228-874B-4B88-8E7B-BE8A2097705B}" type="slidenum">
              <a:rPr lang="en-US"/>
              <a:pPr>
                <a:defRPr/>
              </a:pPr>
              <a:t>‹#›</a:t>
            </a:fld>
            <a:endParaRPr lang="en-US" dirty="0"/>
          </a:p>
        </p:txBody>
      </p:sp>
      <p:sp>
        <p:nvSpPr>
          <p:cNvPr id="10" name="Rectangle 23"/>
          <p:cNvSpPr>
            <a:spLocks noChangeArrowheads="1"/>
          </p:cNvSpPr>
          <p:nvPr/>
        </p:nvSpPr>
        <p:spPr bwMode="auto">
          <a:xfrm>
            <a:off x="4407310" y="6657975"/>
            <a:ext cx="3506788" cy="200025"/>
          </a:xfrm>
          <a:prstGeom prst="rect">
            <a:avLst/>
          </a:prstGeom>
          <a:noFill/>
          <a:ln>
            <a:noFill/>
          </a:ln>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700" dirty="0">
                <a:solidFill>
                  <a:schemeClr val="accent3"/>
                </a:solidFill>
                <a:cs typeface="Arial" panose="020B0604020202020204" pitchFamily="34" charset="0"/>
              </a:rPr>
              <a:t>Honeywell Confidential - © 2017 by Honeywell International Inc. All rights reserved. </a:t>
            </a:r>
          </a:p>
        </p:txBody>
      </p:sp>
      <p:sp>
        <p:nvSpPr>
          <p:cNvPr id="2" name="Footer Placeholder 1"/>
          <p:cNvSpPr>
            <a:spLocks noGrp="1"/>
          </p:cNvSpPr>
          <p:nvPr>
            <p:ph type="ftr" sz="quarter" idx="3"/>
          </p:nvPr>
        </p:nvSpPr>
        <p:spPr>
          <a:xfrm>
            <a:off x="712788" y="6586492"/>
            <a:ext cx="1248739" cy="276999"/>
          </a:xfrm>
          <a:prstGeom prst="rect">
            <a:avLst/>
          </a:prstGeom>
        </p:spPr>
        <p:txBody>
          <a:bodyPr vert="horz" wrap="square" lIns="91440" tIns="45720" rIns="91440" bIns="45720" rtlCol="0" anchor="t" anchorCtr="0">
            <a:spAutoFit/>
          </a:bodyPr>
          <a:lstStyle>
            <a:lvl1pPr algn="ctr">
              <a:defRPr sz="1200">
                <a:solidFill>
                  <a:schemeClr val="tx1">
                    <a:tint val="75000"/>
                  </a:schemeClr>
                </a:solidFill>
              </a:defRPr>
            </a:lvl1pPr>
          </a:lstStyle>
          <a:p>
            <a:endParaRPr lang="en-US" dirty="0"/>
          </a:p>
        </p:txBody>
      </p:sp>
      <p:pic>
        <p:nvPicPr>
          <p:cNvPr id="12" name="Picture 1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631427" y="6340391"/>
            <a:ext cx="1215075" cy="337150"/>
          </a:xfrm>
          <a:prstGeom prst="rect">
            <a:avLst/>
          </a:prstGeom>
        </p:spPr>
      </p:pic>
    </p:spTree>
    <p:extLst>
      <p:ext uri="{BB962C8B-B14F-4D97-AF65-F5344CB8AC3E}">
        <p14:creationId xmlns:p14="http://schemas.microsoft.com/office/powerpoint/2010/main" val="3163171567"/>
      </p:ext>
    </p:extLst>
  </p:cSld>
  <p:clrMap bg1="lt1" tx1="dk1" bg2="lt2" tx2="dk2" accent1="accent1" accent2="accent2" accent3="accent3" accent4="accent4" accent5="accent5" accent6="accent6" hlink="hlink" folHlink="folHlink"/>
  <p:sldLayoutIdLst>
    <p:sldLayoutId id="2147493642" r:id="rId1"/>
    <p:sldLayoutId id="2147493643" r:id="rId2"/>
    <p:sldLayoutId id="2147493644" r:id="rId3"/>
    <p:sldLayoutId id="2147493645" r:id="rId4"/>
    <p:sldLayoutId id="2147493646" r:id="rId5"/>
  </p:sldLayoutIdLst>
  <p:hf hdr="0" ftr="0" dt="0"/>
  <p:txStyles>
    <p:titleStyle>
      <a:lvl1pPr algn="l" defTabSz="457200" rtl="0" eaLnBrk="0" fontAlgn="base" hangingPunct="0">
        <a:spcBef>
          <a:spcPct val="0"/>
        </a:spcBef>
        <a:spcAft>
          <a:spcPct val="0"/>
        </a:spcAft>
        <a:defRPr lang="en-US" sz="2800" b="1" kern="1200" dirty="0">
          <a:solidFill>
            <a:schemeClr val="tx1"/>
          </a:solidFill>
          <a:latin typeface="Arial" pitchFamily="34" charset="0"/>
          <a:ea typeface="Arial" charset="0"/>
          <a:cs typeface="Arial" pitchFamily="34" charset="0"/>
        </a:defRPr>
      </a:lvl1pPr>
      <a:lvl2pPr algn="l" defTabSz="457200"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2pPr>
      <a:lvl3pPr algn="l" defTabSz="457200"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3pPr>
      <a:lvl4pPr algn="l" defTabSz="457200"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4pPr>
      <a:lvl5pPr algn="l" defTabSz="457200"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5pPr>
      <a:lvl6pPr marL="457200" algn="l" defTabSz="457200"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914400" algn="l" defTabSz="457200"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1371600" algn="l" defTabSz="457200"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1828800" algn="l" defTabSz="457200"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9pPr>
    </p:titleStyle>
    <p:bodyStyle>
      <a:lvl1pPr marL="169863" indent="-169863" algn="l" defTabSz="457200" rtl="0" eaLnBrk="0" fontAlgn="base" hangingPunct="0">
        <a:spcBef>
          <a:spcPct val="20000"/>
        </a:spcBef>
        <a:spcAft>
          <a:spcPct val="0"/>
        </a:spcAft>
        <a:buClr>
          <a:srgbClr val="C00000"/>
        </a:buClr>
        <a:buFont typeface="Arial" panose="020B0604020202020204" pitchFamily="34" charset="0"/>
        <a:buChar char="•"/>
        <a:defRPr sz="2000" kern="1200">
          <a:solidFill>
            <a:schemeClr val="tx1"/>
          </a:solidFill>
          <a:latin typeface="Arial" pitchFamily="34" charset="0"/>
          <a:ea typeface="Arial" charset="0"/>
          <a:cs typeface="Arial" pitchFamily="34" charset="0"/>
        </a:defRPr>
      </a:lvl1pPr>
      <a:lvl2pPr marL="627063" indent="-169863"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Arial" pitchFamily="34" charset="0"/>
          <a:ea typeface="Arial" charset="0"/>
          <a:cs typeface="Arial" pitchFamily="34" charset="0"/>
        </a:defRPr>
      </a:lvl2pPr>
      <a:lvl3pPr marL="1084263" indent="-169863" algn="l" defTabSz="457200" rtl="0" eaLnBrk="0" fontAlgn="base" hangingPunct="0">
        <a:spcBef>
          <a:spcPct val="20000"/>
        </a:spcBef>
        <a:spcAft>
          <a:spcPct val="0"/>
        </a:spcAft>
        <a:buClr>
          <a:srgbClr val="7F7F7F"/>
        </a:buClr>
        <a:buSzPct val="90000"/>
        <a:buFont typeface="Wingdings" panose="05000000000000000000" pitchFamily="2" charset="2"/>
        <a:buChar char="§"/>
        <a:defRPr sz="1600" kern="1200">
          <a:solidFill>
            <a:schemeClr val="tx1"/>
          </a:solidFill>
          <a:latin typeface="Arial" pitchFamily="34" charset="0"/>
          <a:ea typeface="Arial" charset="0"/>
          <a:cs typeface="Arial"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7"/>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83" name="think-cell Slide" r:id="rId8" imgW="270" imgH="270" progId="TCLayout.ActiveDocument.1">
                  <p:embed/>
                </p:oleObj>
              </mc:Choice>
              <mc:Fallback>
                <p:oleObj name="think-cell Slide" r:id="rId8" imgW="270" imgH="270" progId="TCLayout.ActiveDocument.1">
                  <p:embed/>
                  <p:pic>
                    <p:nvPicPr>
                      <p:cNvPr id="3" name="Object 2" hidden="1"/>
                      <p:cNvPicPr/>
                      <p:nvPr/>
                    </p:nvPicPr>
                    <p:blipFill>
                      <a:blip r:embed="rId9"/>
                      <a:stretch>
                        <a:fillRect/>
                      </a:stretch>
                    </p:blipFill>
                    <p:spPr>
                      <a:xfrm>
                        <a:off x="1588" y="1588"/>
                        <a:ext cx="1587" cy="1587"/>
                      </a:xfrm>
                      <a:prstGeom prst="rect">
                        <a:avLst/>
                      </a:prstGeom>
                    </p:spPr>
                  </p:pic>
                </p:oleObj>
              </mc:Fallback>
            </mc:AlternateContent>
          </a:graphicData>
        </a:graphic>
      </p:graphicFrame>
      <p:pic>
        <p:nvPicPr>
          <p:cNvPr id="2" name="Picture 1" descr="16-9 wTKaway.pn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0" y="0"/>
            <a:ext cx="12207360" cy="6866640"/>
          </a:xfrm>
          <a:prstGeom prst="rect">
            <a:avLst/>
          </a:prstGeom>
        </p:spPr>
      </p:pic>
      <p:sp>
        <p:nvSpPr>
          <p:cNvPr id="3075" name="Title Placeholder 1"/>
          <p:cNvSpPr>
            <a:spLocks noGrp="1"/>
          </p:cNvSpPr>
          <p:nvPr>
            <p:ph type="title"/>
          </p:nvPr>
        </p:nvSpPr>
        <p:spPr bwMode="auto">
          <a:xfrm>
            <a:off x="713317" y="357189"/>
            <a:ext cx="10508865" cy="49847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3076" name="Rectangle 23"/>
          <p:cNvSpPr>
            <a:spLocks noChangeArrowheads="1"/>
          </p:cNvSpPr>
          <p:nvPr/>
        </p:nvSpPr>
        <p:spPr bwMode="auto">
          <a:xfrm>
            <a:off x="730692" y="6164234"/>
            <a:ext cx="3506088" cy="2000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700" dirty="0">
                <a:solidFill>
                  <a:srgbClr val="707070"/>
                </a:solidFill>
                <a:cs typeface="Arial" panose="020B0604020202020204" pitchFamily="34" charset="0"/>
              </a:rPr>
              <a:t>Honeywell Confidential - © 2016 by Honeywell International Inc. All rights reserved. </a:t>
            </a:r>
          </a:p>
        </p:txBody>
      </p:sp>
      <p:sp>
        <p:nvSpPr>
          <p:cNvPr id="9" name="Slide Number Placeholder 5"/>
          <p:cNvSpPr>
            <a:spLocks noGrp="1"/>
          </p:cNvSpPr>
          <p:nvPr>
            <p:ph type="sldNum" sz="quarter" idx="4"/>
          </p:nvPr>
        </p:nvSpPr>
        <p:spPr>
          <a:xfrm>
            <a:off x="11645901" y="2"/>
            <a:ext cx="675217" cy="504825"/>
          </a:xfrm>
          <a:prstGeom prst="rect">
            <a:avLst/>
          </a:prstGeom>
        </p:spPr>
        <p:txBody>
          <a:bodyPr vert="horz" lIns="91440" tIns="45720" rIns="91440" bIns="45720" rtlCol="0" anchor="ctr"/>
          <a:lstStyle>
            <a:lvl1pPr algn="l" eaLnBrk="1" fontAlgn="auto" hangingPunct="1">
              <a:spcBef>
                <a:spcPts val="0"/>
              </a:spcBef>
              <a:spcAft>
                <a:spcPts val="0"/>
              </a:spcAft>
              <a:defRPr sz="1100" b="1" i="0">
                <a:solidFill>
                  <a:schemeClr val="bg1"/>
                </a:solidFill>
                <a:latin typeface="+mn-lt"/>
                <a:cs typeface="HelveticaNeue MediumCond"/>
              </a:defRPr>
            </a:lvl1pPr>
          </a:lstStyle>
          <a:p>
            <a:pPr>
              <a:defRPr/>
            </a:pPr>
            <a:fld id="{58E27D68-75D7-1046-B88F-55C44A5ED9A6}"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112624488"/>
      </p:ext>
    </p:extLst>
  </p:cSld>
  <p:clrMap bg1="lt1" tx1="dk1" bg2="lt2" tx2="dk2" accent1="accent1" accent2="accent2" accent3="accent3" accent4="accent4" accent5="accent5" accent6="accent6" hlink="hlink" folHlink="folHlink"/>
  <p:sldLayoutIdLst>
    <p:sldLayoutId id="2147493649" r:id="rId1"/>
    <p:sldLayoutId id="2147493650" r:id="rId2"/>
    <p:sldLayoutId id="2147493651" r:id="rId3"/>
    <p:sldLayoutId id="2147493652" r:id="rId4"/>
  </p:sldLayoutIdLst>
  <p:hf hdr="0" ftr="0" dt="0"/>
  <p:txStyles>
    <p:titleStyle>
      <a:lvl1pPr algn="l" defTabSz="457200" rtl="0" eaLnBrk="0" fontAlgn="base" hangingPunct="0">
        <a:spcBef>
          <a:spcPct val="0"/>
        </a:spcBef>
        <a:spcAft>
          <a:spcPct val="0"/>
        </a:spcAft>
        <a:defRPr lang="en-US" sz="2800" b="1" kern="1200" dirty="0">
          <a:solidFill>
            <a:schemeClr val="tx1"/>
          </a:solidFill>
          <a:latin typeface="Arial" pitchFamily="34" charset="0"/>
          <a:ea typeface="Arial" charset="0"/>
          <a:cs typeface="Arial" pitchFamily="34" charset="0"/>
        </a:defRPr>
      </a:lvl1pPr>
      <a:lvl2pPr algn="l" defTabSz="457200"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2pPr>
      <a:lvl3pPr algn="l" defTabSz="457200"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3pPr>
      <a:lvl4pPr algn="l" defTabSz="457200"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4pPr>
      <a:lvl5pPr algn="l" defTabSz="457200"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5pPr>
      <a:lvl6pPr marL="457200" algn="l" defTabSz="457200"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914400" algn="l" defTabSz="457200"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1371600" algn="l" defTabSz="457200"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1828800" algn="l" defTabSz="457200"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9pPr>
    </p:titleStyle>
    <p:bodyStyle>
      <a:lvl1pPr marL="169863" indent="-169863" algn="l" defTabSz="457200" rtl="0" eaLnBrk="0" fontAlgn="base" hangingPunct="0">
        <a:spcBef>
          <a:spcPct val="20000"/>
        </a:spcBef>
        <a:spcAft>
          <a:spcPct val="0"/>
        </a:spcAft>
        <a:buClr>
          <a:srgbClr val="C00000"/>
        </a:buClr>
        <a:buFont typeface="Arial" charset="0"/>
        <a:buChar char="•"/>
        <a:defRPr sz="2000" kern="1200">
          <a:solidFill>
            <a:schemeClr val="tx1"/>
          </a:solidFill>
          <a:latin typeface="Arial" pitchFamily="34" charset="0"/>
          <a:ea typeface="Arial" charset="0"/>
          <a:cs typeface="Arial" pitchFamily="34" charset="0"/>
        </a:defRPr>
      </a:lvl1pPr>
      <a:lvl2pPr marL="627063" indent="-169863" algn="l" defTabSz="457200" rtl="0" eaLnBrk="0" fontAlgn="base" hangingPunct="0">
        <a:spcBef>
          <a:spcPct val="20000"/>
        </a:spcBef>
        <a:spcAft>
          <a:spcPct val="0"/>
        </a:spcAft>
        <a:buFont typeface="Arial" charset="0"/>
        <a:buChar char="-"/>
        <a:defRPr kern="1200">
          <a:solidFill>
            <a:schemeClr val="tx1"/>
          </a:solidFill>
          <a:latin typeface="Arial" pitchFamily="34" charset="0"/>
          <a:ea typeface="Arial" charset="0"/>
          <a:cs typeface="Arial" pitchFamily="34" charset="0"/>
        </a:defRPr>
      </a:lvl2pPr>
      <a:lvl3pPr marL="1084263" indent="-169863" algn="l" defTabSz="457200" rtl="0" eaLnBrk="0" fontAlgn="base" hangingPunct="0">
        <a:spcBef>
          <a:spcPct val="20000"/>
        </a:spcBef>
        <a:spcAft>
          <a:spcPct val="0"/>
        </a:spcAft>
        <a:buClr>
          <a:srgbClr val="7F7F7F"/>
        </a:buClr>
        <a:buSzPct val="90000"/>
        <a:buFont typeface="Wingdings" charset="2"/>
        <a:buChar char="§"/>
        <a:defRPr sz="1600" kern="1200">
          <a:solidFill>
            <a:schemeClr val="tx1"/>
          </a:solidFill>
          <a:latin typeface="Arial" pitchFamily="34" charset="0"/>
          <a:ea typeface="Arial" charset="0"/>
          <a:cs typeface="Arial" pitchFamily="34"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Helvetica Neue"/>
          <a:ea typeface="Helvetica Neue"/>
          <a:cs typeface="Helvetica Neue"/>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Helvetica Neue"/>
          <a:ea typeface="Helvetica Neue"/>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1" descr="16-9 wTKaway.png"/>
          <p:cNvPicPr>
            <a:picLocks noChangeAspect="1"/>
          </p:cNvPicPr>
          <p:nvPr userDrawn="1"/>
        </p:nvPicPr>
        <p:blipFill>
          <a:blip r:embed="rId9">
            <a:extLst>
              <a:ext uri="{28A0092B-C50C-407E-A947-70E740481C1C}">
                <a14:useLocalDpi xmlns:a14="http://schemas.microsoft.com/office/drawing/2010/main"/>
              </a:ext>
            </a:extLst>
          </a:blip>
          <a:srcRect/>
          <a:stretch>
            <a:fillRect/>
          </a:stretch>
        </p:blipFill>
        <p:spPr bwMode="auto">
          <a:xfrm>
            <a:off x="0" y="0"/>
            <a:ext cx="12207875" cy="6865938"/>
          </a:xfrm>
          <a:prstGeom prst="rect">
            <a:avLst/>
          </a:prstGeom>
          <a:noFill/>
          <a:ln w="9525">
            <a:noFill/>
            <a:miter lim="800000"/>
            <a:headEnd/>
            <a:tailEnd/>
          </a:ln>
        </p:spPr>
      </p:pic>
      <p:sp>
        <p:nvSpPr>
          <p:cNvPr id="9219" name="Title Placeholder 1"/>
          <p:cNvSpPr>
            <a:spLocks noGrp="1"/>
          </p:cNvSpPr>
          <p:nvPr>
            <p:ph type="title"/>
          </p:nvPr>
        </p:nvSpPr>
        <p:spPr bwMode="auto">
          <a:xfrm>
            <a:off x="712788" y="357188"/>
            <a:ext cx="10509250" cy="498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3076" name="Rectangle 23"/>
          <p:cNvSpPr>
            <a:spLocks noChangeArrowheads="1"/>
          </p:cNvSpPr>
          <p:nvPr/>
        </p:nvSpPr>
        <p:spPr bwMode="auto">
          <a:xfrm>
            <a:off x="730250" y="6164263"/>
            <a:ext cx="2396810" cy="200055"/>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700" dirty="0">
                <a:solidFill>
                  <a:srgbClr val="707070"/>
                </a:solidFill>
                <a:cs typeface="Arial" pitchFamily="34" charset="0"/>
              </a:rPr>
              <a:t>© 2016 Honeywell International Inc. All rights reserved. </a:t>
            </a:r>
          </a:p>
        </p:txBody>
      </p:sp>
      <p:sp>
        <p:nvSpPr>
          <p:cNvPr id="9" name="Slide Number Placeholder 5"/>
          <p:cNvSpPr>
            <a:spLocks noGrp="1"/>
          </p:cNvSpPr>
          <p:nvPr>
            <p:ph type="sldNum" sz="quarter" idx="4"/>
          </p:nvPr>
        </p:nvSpPr>
        <p:spPr>
          <a:xfrm>
            <a:off x="11645900" y="0"/>
            <a:ext cx="674688" cy="504825"/>
          </a:xfrm>
          <a:prstGeom prst="rect">
            <a:avLst/>
          </a:prstGeom>
        </p:spPr>
        <p:txBody>
          <a:bodyPr vert="horz" lIns="91440" tIns="45720" rIns="91440" bIns="45720" rtlCol="0" anchor="ctr"/>
          <a:lstStyle>
            <a:lvl1pPr algn="l" eaLnBrk="1" fontAlgn="auto" hangingPunct="1">
              <a:spcBef>
                <a:spcPts val="0"/>
              </a:spcBef>
              <a:spcAft>
                <a:spcPts val="0"/>
              </a:spcAft>
              <a:defRPr sz="1100" b="1" i="0">
                <a:solidFill>
                  <a:schemeClr val="bg1"/>
                </a:solidFill>
                <a:latin typeface="+mn-lt"/>
                <a:cs typeface="HelveticaNeue MediumCond"/>
              </a:defRPr>
            </a:lvl1pPr>
          </a:lstStyle>
          <a:p>
            <a:pPr>
              <a:defRPr/>
            </a:pPr>
            <a:fld id="{CC986965-61CA-4646-B047-497CF1D8EFE8}" type="slidenum">
              <a:rPr lang="en-US">
                <a:solidFill>
                  <a:srgbClr val="FFFFFF"/>
                </a:solidFill>
              </a:rPr>
              <a:pPr>
                <a:defRPr/>
              </a:pPr>
              <a:t>‹#›</a:t>
            </a:fld>
            <a:endParaRPr lang="en-US" dirty="0">
              <a:solidFill>
                <a:srgbClr val="FFFFFF"/>
              </a:solidFill>
            </a:endParaRPr>
          </a:p>
        </p:txBody>
      </p:sp>
      <p:sp>
        <p:nvSpPr>
          <p:cNvPr id="6" name="Round Single Corner Rectangle 5"/>
          <p:cNvSpPr/>
          <p:nvPr userDrawn="1"/>
        </p:nvSpPr>
        <p:spPr>
          <a:xfrm>
            <a:off x="0" y="6364288"/>
            <a:ext cx="11583988" cy="504825"/>
          </a:xfrm>
          <a:prstGeom prst="round1Rect">
            <a:avLst>
              <a:gd name="adj" fmla="val 50000"/>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Tree>
    <p:extLst>
      <p:ext uri="{BB962C8B-B14F-4D97-AF65-F5344CB8AC3E}">
        <p14:creationId xmlns:p14="http://schemas.microsoft.com/office/powerpoint/2010/main" val="1860469066"/>
      </p:ext>
    </p:extLst>
  </p:cSld>
  <p:clrMap bg1="lt1" tx1="dk1" bg2="lt2" tx2="dk2" accent1="accent1" accent2="accent2" accent3="accent3" accent4="accent4" accent5="accent5" accent6="accent6" hlink="hlink" folHlink="folHlink"/>
  <p:sldLayoutIdLst>
    <p:sldLayoutId id="2147493663" r:id="rId1"/>
    <p:sldLayoutId id="2147493664" r:id="rId2"/>
    <p:sldLayoutId id="2147493665" r:id="rId3"/>
    <p:sldLayoutId id="2147493666" r:id="rId4"/>
    <p:sldLayoutId id="2147493667" r:id="rId5"/>
    <p:sldLayoutId id="2147493668" r:id="rId6"/>
    <p:sldLayoutId id="2147493669" r:id="rId7"/>
  </p:sldLayoutIdLst>
  <p:hf hdr="0" ftr="0" dt="0"/>
  <p:txStyles>
    <p:titleStyle>
      <a:lvl1pPr algn="l" defTabSz="457200" rtl="0" eaLnBrk="0" fontAlgn="base" hangingPunct="0">
        <a:spcBef>
          <a:spcPct val="0"/>
        </a:spcBef>
        <a:spcAft>
          <a:spcPct val="0"/>
        </a:spcAft>
        <a:defRPr lang="en-US" sz="2800" b="1" kern="1200" dirty="0">
          <a:solidFill>
            <a:schemeClr val="tx1"/>
          </a:solidFill>
          <a:latin typeface="Arial" pitchFamily="34" charset="0"/>
          <a:ea typeface="Arial" charset="0"/>
          <a:cs typeface="Arial" pitchFamily="34" charset="0"/>
        </a:defRPr>
      </a:lvl1pPr>
      <a:lvl2pPr algn="l" defTabSz="457200"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2pPr>
      <a:lvl3pPr algn="l" defTabSz="457200"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3pPr>
      <a:lvl4pPr algn="l" defTabSz="457200"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4pPr>
      <a:lvl5pPr algn="l" defTabSz="457200"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5pPr>
      <a:lvl6pPr marL="457200" algn="l" defTabSz="457200"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914400" algn="l" defTabSz="457200"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1371600" algn="l" defTabSz="457200"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1828800" algn="l" defTabSz="457200"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9pPr>
    </p:titleStyle>
    <p:bodyStyle>
      <a:lvl1pPr marL="169863" indent="-169863" algn="l" defTabSz="457200" rtl="0" eaLnBrk="0" fontAlgn="base" hangingPunct="0">
        <a:spcBef>
          <a:spcPct val="20000"/>
        </a:spcBef>
        <a:spcAft>
          <a:spcPct val="0"/>
        </a:spcAft>
        <a:buClr>
          <a:srgbClr val="C00000"/>
        </a:buClr>
        <a:buFont typeface="Arial" pitchFamily="34" charset="0"/>
        <a:buChar char="•"/>
        <a:defRPr sz="2000" kern="1200">
          <a:solidFill>
            <a:schemeClr val="tx1"/>
          </a:solidFill>
          <a:latin typeface="Arial" pitchFamily="34" charset="0"/>
          <a:ea typeface="Arial" charset="0"/>
          <a:cs typeface="Arial" pitchFamily="34" charset="0"/>
        </a:defRPr>
      </a:lvl1pPr>
      <a:lvl2pPr marL="627063" indent="-169863" algn="l" defTabSz="457200" rtl="0" eaLnBrk="0" fontAlgn="base" hangingPunct="0">
        <a:spcBef>
          <a:spcPct val="20000"/>
        </a:spcBef>
        <a:spcAft>
          <a:spcPct val="0"/>
        </a:spcAft>
        <a:buFont typeface="Arial" pitchFamily="34" charset="0"/>
        <a:buChar char="-"/>
        <a:defRPr kern="1200">
          <a:solidFill>
            <a:schemeClr val="tx1"/>
          </a:solidFill>
          <a:latin typeface="Arial" pitchFamily="34" charset="0"/>
          <a:ea typeface="Arial" charset="0"/>
          <a:cs typeface="Arial" pitchFamily="34" charset="0"/>
        </a:defRPr>
      </a:lvl2pPr>
      <a:lvl3pPr marL="1084263" indent="-169863" algn="l" defTabSz="457200" rtl="0" eaLnBrk="0" fontAlgn="base" hangingPunct="0">
        <a:spcBef>
          <a:spcPct val="20000"/>
        </a:spcBef>
        <a:spcAft>
          <a:spcPct val="0"/>
        </a:spcAft>
        <a:buClr>
          <a:srgbClr val="7F7F7F"/>
        </a:buClr>
        <a:buSzPct val="90000"/>
        <a:buFont typeface="Wingdings" pitchFamily="2" charset="2"/>
        <a:buChar char="§"/>
        <a:defRPr sz="1600" kern="1200">
          <a:solidFill>
            <a:schemeClr val="tx1"/>
          </a:solidFill>
          <a:latin typeface="Arial" pitchFamily="34" charset="0"/>
          <a:ea typeface="Arial" charset="0"/>
          <a:cs typeface="Arial" pitchFamily="34"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Helvetica Neue"/>
          <a:ea typeface="Helvetica Neue"/>
          <a:cs typeface="Helvetica Neue"/>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Helvetica Neue"/>
          <a:ea typeface="Helvetica Neue"/>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381863" y="0"/>
            <a:ext cx="1810137" cy="1810137"/>
          </a:xfrm>
          <a:prstGeom prst="rect">
            <a:avLst/>
          </a:prstGeom>
        </p:spPr>
      </p:pic>
      <p:sp>
        <p:nvSpPr>
          <p:cNvPr id="3075" name="Title Placeholder 1"/>
          <p:cNvSpPr>
            <a:spLocks noGrp="1"/>
          </p:cNvSpPr>
          <p:nvPr>
            <p:ph type="title"/>
          </p:nvPr>
        </p:nvSpPr>
        <p:spPr bwMode="auto">
          <a:xfrm>
            <a:off x="712788" y="357188"/>
            <a:ext cx="1048067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9" name="Slide Number Placeholder 5"/>
          <p:cNvSpPr>
            <a:spLocks noGrp="1"/>
          </p:cNvSpPr>
          <p:nvPr>
            <p:ph type="sldNum" sz="quarter" idx="4"/>
          </p:nvPr>
        </p:nvSpPr>
        <p:spPr>
          <a:xfrm>
            <a:off x="11645900" y="0"/>
            <a:ext cx="674688" cy="504825"/>
          </a:xfrm>
          <a:prstGeom prst="rect">
            <a:avLst/>
          </a:prstGeom>
        </p:spPr>
        <p:txBody>
          <a:bodyPr vert="horz" lIns="91440" tIns="45720" rIns="91440" bIns="45720" rtlCol="0" anchor="ctr"/>
          <a:lstStyle>
            <a:lvl1pPr algn="l" eaLnBrk="1" fontAlgn="auto" hangingPunct="1">
              <a:spcBef>
                <a:spcPts val="0"/>
              </a:spcBef>
              <a:spcAft>
                <a:spcPts val="0"/>
              </a:spcAft>
              <a:defRPr sz="1100" b="1" i="0">
                <a:solidFill>
                  <a:schemeClr val="bg1"/>
                </a:solidFill>
                <a:latin typeface="+mn-lt"/>
                <a:cs typeface="HelveticaNeue MediumCond"/>
              </a:defRPr>
            </a:lvl1pPr>
          </a:lstStyle>
          <a:p>
            <a:pPr>
              <a:defRPr/>
            </a:pPr>
            <a:fld id="{C05CE228-874B-4B88-8E7B-BE8A2097705B}" type="slidenum">
              <a:rPr lang="en-US">
                <a:solidFill>
                  <a:srgbClr val="FFFFFF"/>
                </a:solidFill>
              </a:rPr>
              <a:pPr>
                <a:defRPr/>
              </a:pPr>
              <a:t>‹#›</a:t>
            </a:fld>
            <a:endParaRPr lang="en-US" dirty="0">
              <a:solidFill>
                <a:srgbClr val="FFFFFF"/>
              </a:solidFill>
            </a:endParaRPr>
          </a:p>
        </p:txBody>
      </p:sp>
      <p:sp>
        <p:nvSpPr>
          <p:cNvPr id="10" name="Rectangle 23"/>
          <p:cNvSpPr>
            <a:spLocks noChangeArrowheads="1"/>
          </p:cNvSpPr>
          <p:nvPr/>
        </p:nvSpPr>
        <p:spPr bwMode="auto">
          <a:xfrm>
            <a:off x="4407310" y="6657975"/>
            <a:ext cx="3506788" cy="200025"/>
          </a:xfrm>
          <a:prstGeom prst="rect">
            <a:avLst/>
          </a:prstGeom>
          <a:noFill/>
          <a:ln>
            <a:noFill/>
          </a:ln>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700" dirty="0">
                <a:solidFill>
                  <a:srgbClr val="707070"/>
                </a:solidFill>
                <a:cs typeface="Arial" panose="020B0604020202020204" pitchFamily="34" charset="0"/>
              </a:rPr>
              <a:t>Honeywell Confidential - © 2017 by Honeywell International Inc. All rights reserved. </a:t>
            </a:r>
          </a:p>
        </p:txBody>
      </p:sp>
      <p:sp>
        <p:nvSpPr>
          <p:cNvPr id="2" name="Footer Placeholder 1"/>
          <p:cNvSpPr>
            <a:spLocks noGrp="1"/>
          </p:cNvSpPr>
          <p:nvPr>
            <p:ph type="ftr" sz="quarter" idx="3"/>
          </p:nvPr>
        </p:nvSpPr>
        <p:spPr>
          <a:xfrm>
            <a:off x="712788" y="6581001"/>
            <a:ext cx="1495840" cy="276999"/>
          </a:xfrm>
          <a:prstGeom prst="rect">
            <a:avLst/>
          </a:prstGeom>
        </p:spPr>
        <p:txBody>
          <a:bodyPr vert="horz" wrap="square" lIns="91440" tIns="45720" rIns="91440" bIns="45720" rtlCol="0" anchor="t" anchorCtr="0">
            <a:spAutoFit/>
          </a:bodyPr>
          <a:lstStyle>
            <a:lvl1pPr algn="ctr">
              <a:defRPr sz="1200">
                <a:solidFill>
                  <a:schemeClr val="tx1">
                    <a:tint val="75000"/>
                  </a:schemeClr>
                </a:solidFill>
              </a:defRPr>
            </a:lvl1pPr>
          </a:lstStyle>
          <a:p>
            <a:r>
              <a:rPr lang="en-US" dirty="0">
                <a:solidFill>
                  <a:srgbClr val="000000">
                    <a:tint val="75000"/>
                  </a:srgbClr>
                </a:solidFill>
              </a:rPr>
              <a:t>Honeywell Internal</a:t>
            </a:r>
          </a:p>
        </p:txBody>
      </p:sp>
      <p:pic>
        <p:nvPicPr>
          <p:cNvPr id="8" name="Picture 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692956" y="6329947"/>
            <a:ext cx="1280160" cy="355209"/>
          </a:xfrm>
          <a:prstGeom prst="rect">
            <a:avLst/>
          </a:prstGeom>
        </p:spPr>
      </p:pic>
    </p:spTree>
    <p:extLst>
      <p:ext uri="{BB962C8B-B14F-4D97-AF65-F5344CB8AC3E}">
        <p14:creationId xmlns:p14="http://schemas.microsoft.com/office/powerpoint/2010/main" val="3764954889"/>
      </p:ext>
    </p:extLst>
  </p:cSld>
  <p:clrMap bg1="lt1" tx1="dk1" bg2="lt2" tx2="dk2" accent1="accent1" accent2="accent2" accent3="accent3" accent4="accent4" accent5="accent5" accent6="accent6" hlink="hlink" folHlink="folHlink"/>
  <p:sldLayoutIdLst>
    <p:sldLayoutId id="2147493671" r:id="rId1"/>
    <p:sldLayoutId id="2147493672" r:id="rId2"/>
    <p:sldLayoutId id="2147493673" r:id="rId3"/>
    <p:sldLayoutId id="2147493674" r:id="rId4"/>
    <p:sldLayoutId id="2147493675" r:id="rId5"/>
    <p:sldLayoutId id="2147493676" r:id="rId6"/>
    <p:sldLayoutId id="2147493677" r:id="rId7"/>
    <p:sldLayoutId id="2147493678" r:id="rId8"/>
    <p:sldLayoutId id="2147493679" r:id="rId9"/>
  </p:sldLayoutIdLst>
  <p:hf hdr="0" dt="0"/>
  <p:txStyles>
    <p:titleStyle>
      <a:lvl1pPr algn="l" defTabSz="457200" rtl="0" eaLnBrk="0" fontAlgn="base" hangingPunct="0">
        <a:spcBef>
          <a:spcPct val="0"/>
        </a:spcBef>
        <a:spcAft>
          <a:spcPct val="0"/>
        </a:spcAft>
        <a:defRPr lang="en-US" sz="2800" b="1" kern="1200" dirty="0">
          <a:solidFill>
            <a:schemeClr val="tx1"/>
          </a:solidFill>
          <a:latin typeface="Arial" pitchFamily="34" charset="0"/>
          <a:ea typeface="Arial" charset="0"/>
          <a:cs typeface="Arial" pitchFamily="34" charset="0"/>
        </a:defRPr>
      </a:lvl1pPr>
      <a:lvl2pPr algn="l" defTabSz="457200"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2pPr>
      <a:lvl3pPr algn="l" defTabSz="457200"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3pPr>
      <a:lvl4pPr algn="l" defTabSz="457200"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4pPr>
      <a:lvl5pPr algn="l" defTabSz="457200"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5pPr>
      <a:lvl6pPr marL="457200" algn="l" defTabSz="457200"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914400" algn="l" defTabSz="457200"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1371600" algn="l" defTabSz="457200"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1828800" algn="l" defTabSz="457200"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9pPr>
    </p:titleStyle>
    <p:bodyStyle>
      <a:lvl1pPr marL="169863" indent="-169863" algn="l" defTabSz="457200" rtl="0" eaLnBrk="0" fontAlgn="base" hangingPunct="0">
        <a:spcBef>
          <a:spcPct val="20000"/>
        </a:spcBef>
        <a:spcAft>
          <a:spcPct val="0"/>
        </a:spcAft>
        <a:buClr>
          <a:srgbClr val="C00000"/>
        </a:buClr>
        <a:buFont typeface="Arial" panose="020B0604020202020204" pitchFamily="34" charset="0"/>
        <a:buChar char="•"/>
        <a:defRPr sz="2000" kern="1200">
          <a:solidFill>
            <a:schemeClr val="tx1"/>
          </a:solidFill>
          <a:latin typeface="Arial" pitchFamily="34" charset="0"/>
          <a:ea typeface="Arial" charset="0"/>
          <a:cs typeface="Arial" pitchFamily="34" charset="0"/>
        </a:defRPr>
      </a:lvl1pPr>
      <a:lvl2pPr marL="627063" indent="-169863"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Arial" pitchFamily="34" charset="0"/>
          <a:ea typeface="Arial" charset="0"/>
          <a:cs typeface="Arial" pitchFamily="34" charset="0"/>
        </a:defRPr>
      </a:lvl2pPr>
      <a:lvl3pPr marL="1084263" indent="-169863" algn="l" defTabSz="457200" rtl="0" eaLnBrk="0" fontAlgn="base" hangingPunct="0">
        <a:spcBef>
          <a:spcPct val="20000"/>
        </a:spcBef>
        <a:spcAft>
          <a:spcPct val="0"/>
        </a:spcAft>
        <a:buClr>
          <a:srgbClr val="7F7F7F"/>
        </a:buClr>
        <a:buSzPct val="90000"/>
        <a:buFont typeface="Wingdings" panose="05000000000000000000" pitchFamily="2" charset="2"/>
        <a:buChar char="§"/>
        <a:defRPr sz="1600" kern="1200">
          <a:solidFill>
            <a:schemeClr val="tx1"/>
          </a:solidFill>
          <a:latin typeface="Arial" pitchFamily="34" charset="0"/>
          <a:ea typeface="Arial" charset="0"/>
          <a:cs typeface="Arial"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6" name="Picture 45"/>
          <p:cNvPicPr>
            <a:picLocks noChangeAspect="1"/>
          </p:cNvPicPr>
          <p:nvPr userDrawn="1"/>
        </p:nvPicPr>
        <p:blipFill rotWithShape="1">
          <a:blip r:embed="rId4" cstate="email">
            <a:extLst>
              <a:ext uri="{28A0092B-C50C-407E-A947-70E740481C1C}">
                <a14:useLocalDpi xmlns:a14="http://schemas.microsoft.com/office/drawing/2010/main"/>
              </a:ext>
            </a:extLst>
          </a:blip>
          <a:srcRect l="830" t="130" r="3785" b="21963"/>
          <a:stretch/>
        </p:blipFill>
        <p:spPr>
          <a:xfrm>
            <a:off x="0" y="-2446"/>
            <a:ext cx="12192000" cy="6638484"/>
          </a:xfrm>
          <a:prstGeom prst="rect">
            <a:avLst/>
          </a:prstGeom>
        </p:spPr>
      </p:pic>
      <p:sp>
        <p:nvSpPr>
          <p:cNvPr id="6" name="Rectangle 5"/>
          <p:cNvSpPr/>
          <p:nvPr userDrawn="1"/>
        </p:nvSpPr>
        <p:spPr>
          <a:xfrm>
            <a:off x="-6799" y="-2447"/>
            <a:ext cx="12191999" cy="6856887"/>
          </a:xfrm>
          <a:prstGeom prst="rect">
            <a:avLst/>
          </a:prstGeom>
          <a:solidFill>
            <a:schemeClr val="tx1">
              <a:alpha val="70000"/>
            </a:schemeClr>
          </a:solidFill>
          <a:ln w="12700">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dirty="0">
              <a:solidFill>
                <a:schemeClr val="accent3"/>
              </a:solidFill>
            </a:endParaRPr>
          </a:p>
        </p:txBody>
      </p:sp>
      <p:pic>
        <p:nvPicPr>
          <p:cNvPr id="5" name="Pictur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8412" y="-98477"/>
            <a:ext cx="11695176" cy="6585393"/>
          </a:xfrm>
          <a:prstGeom prst="rect">
            <a:avLst/>
          </a:prstGeom>
          <a:ln w="28575">
            <a:noFill/>
          </a:ln>
        </p:spPr>
      </p:pic>
      <p:sp>
        <p:nvSpPr>
          <p:cNvPr id="11" name="Rectangle 23"/>
          <p:cNvSpPr>
            <a:spLocks noChangeArrowheads="1"/>
          </p:cNvSpPr>
          <p:nvPr userDrawn="1"/>
        </p:nvSpPr>
        <p:spPr bwMode="auto">
          <a:xfrm>
            <a:off x="4407310" y="6657975"/>
            <a:ext cx="3506788" cy="200025"/>
          </a:xfrm>
          <a:prstGeom prst="rect">
            <a:avLst/>
          </a:prstGeom>
          <a:noFill/>
          <a:ln>
            <a:noFill/>
          </a:ln>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700" dirty="0">
                <a:solidFill>
                  <a:srgbClr val="FFFFFF"/>
                </a:solidFill>
                <a:cs typeface="Arial" panose="020B0604020202020204" pitchFamily="34" charset="0"/>
              </a:rPr>
              <a:t>Honeywell Confidential - © 2017 by Honeywell International Inc. All rights reserved. </a:t>
            </a:r>
          </a:p>
        </p:txBody>
      </p:sp>
      <p:pic>
        <p:nvPicPr>
          <p:cNvPr id="9" name="Picture 8"/>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378688" y="3619"/>
            <a:ext cx="1810137" cy="1810137"/>
          </a:xfrm>
          <a:prstGeom prst="rect">
            <a:avLst/>
          </a:prstGeom>
        </p:spPr>
      </p:pic>
      <p:pic>
        <p:nvPicPr>
          <p:cNvPr id="2051" name="Picture 5" descr="Corner-01 copy.pn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27719" y="3823616"/>
            <a:ext cx="12376845" cy="3052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 name="Picture 2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723200" y="5970262"/>
            <a:ext cx="1788000" cy="496120"/>
          </a:xfrm>
          <a:prstGeom prst="rect">
            <a:avLst/>
          </a:prstGeom>
        </p:spPr>
      </p:pic>
      <p:sp>
        <p:nvSpPr>
          <p:cNvPr id="17" name="Content Placeholder 4"/>
          <p:cNvSpPr txBox="1">
            <a:spLocks/>
          </p:cNvSpPr>
          <p:nvPr userDrawn="1"/>
        </p:nvSpPr>
        <p:spPr>
          <a:xfrm>
            <a:off x="3978302" y="2440743"/>
            <a:ext cx="4344017" cy="956603"/>
          </a:xfrm>
          <a:prstGeom prst="rect">
            <a:avLst/>
          </a:prstGeom>
        </p:spPr>
        <p:txBody>
          <a:bodyPr/>
          <a:lstStyle>
            <a:lvl1pPr marL="169863" indent="-169863" algn="l" defTabSz="457200" rtl="0" eaLnBrk="0" fontAlgn="base" hangingPunct="0">
              <a:spcBef>
                <a:spcPct val="20000"/>
              </a:spcBef>
              <a:spcAft>
                <a:spcPct val="0"/>
              </a:spcAft>
              <a:buClr>
                <a:schemeClr val="accent1"/>
              </a:buClr>
              <a:buFont typeface="Arial" panose="020B0604020202020204" pitchFamily="34" charset="0"/>
              <a:buChar char="•"/>
              <a:defRPr sz="2000" kern="1200">
                <a:solidFill>
                  <a:schemeClr val="tx1"/>
                </a:solidFill>
                <a:latin typeface="Arial" pitchFamily="34" charset="0"/>
                <a:ea typeface="Arial" charset="0"/>
                <a:cs typeface="Arial" pitchFamily="34" charset="0"/>
              </a:defRPr>
            </a:lvl1pPr>
            <a:lvl2pPr marL="627063" indent="-169863" algn="l" defTabSz="457200" rtl="0" eaLnBrk="0" fontAlgn="base" hangingPunct="0">
              <a:spcBef>
                <a:spcPct val="20000"/>
              </a:spcBef>
              <a:spcAft>
                <a:spcPct val="0"/>
              </a:spcAft>
              <a:buClr>
                <a:schemeClr val="accent3"/>
              </a:buClr>
              <a:buFont typeface="Arial" panose="020B0604020202020204" pitchFamily="34" charset="0"/>
              <a:buChar char="-"/>
              <a:defRPr kern="1200">
                <a:solidFill>
                  <a:schemeClr val="tx1"/>
                </a:solidFill>
                <a:latin typeface="Arial" pitchFamily="34" charset="0"/>
                <a:ea typeface="Arial" charset="0"/>
                <a:cs typeface="Arial" pitchFamily="34" charset="0"/>
              </a:defRPr>
            </a:lvl2pPr>
            <a:lvl3pPr marL="1084263" indent="-169863" algn="l" defTabSz="457200" rtl="0" eaLnBrk="0" fontAlgn="base" hangingPunct="0">
              <a:spcBef>
                <a:spcPct val="20000"/>
              </a:spcBef>
              <a:spcAft>
                <a:spcPct val="0"/>
              </a:spcAft>
              <a:buClr>
                <a:schemeClr val="accent3"/>
              </a:buClr>
              <a:buSzPct val="90000"/>
              <a:buFont typeface="Wingdings" panose="05000000000000000000" pitchFamily="2" charset="2"/>
              <a:buChar char="§"/>
              <a:defRPr sz="1600" kern="1200">
                <a:solidFill>
                  <a:schemeClr val="tx1"/>
                </a:solidFill>
                <a:latin typeface="Arial" pitchFamily="34" charset="0"/>
                <a:ea typeface="Arial" charset="0"/>
                <a:cs typeface="Arial" pitchFamily="34" charset="0"/>
              </a:defRPr>
            </a:lvl3pPr>
            <a:lvl4pPr marL="1600200" indent="-228600" algn="l" defTabSz="457200" rtl="0" eaLnBrk="0" fontAlgn="base" hangingPunct="0">
              <a:spcBef>
                <a:spcPct val="20000"/>
              </a:spcBef>
              <a:spcAft>
                <a:spcPct val="0"/>
              </a:spcAft>
              <a:buClr>
                <a:schemeClr val="accent3"/>
              </a:buClr>
              <a:buFont typeface="Arial" panose="020B0604020202020204" pitchFamily="34" charset="0"/>
              <a:buChar char="-"/>
              <a:defRPr sz="1400" kern="1200">
                <a:solidFill>
                  <a:schemeClr val="tx1"/>
                </a:solidFill>
                <a:latin typeface="Arial" panose="020B0604020202020204" pitchFamily="34" charset="0"/>
                <a:ea typeface="Helvetica Neue"/>
                <a:cs typeface="Arial" panose="020B0604020202020204" pitchFamily="34" charset="0"/>
              </a:defRPr>
            </a:lvl4pPr>
            <a:lvl5pPr marL="2057400" indent="-228600" algn="l" defTabSz="457200" rtl="0" eaLnBrk="0" fontAlgn="base" hangingPunct="0">
              <a:spcBef>
                <a:spcPct val="20000"/>
              </a:spcBef>
              <a:spcAft>
                <a:spcPct val="0"/>
              </a:spcAft>
              <a:buClr>
                <a:schemeClr val="accent3"/>
              </a:buClr>
              <a:buFont typeface="Arial" panose="020B0604020202020204" pitchFamily="34" charset="0"/>
              <a:buChar char="»"/>
              <a:defRPr sz="1400" kern="1200">
                <a:solidFill>
                  <a:schemeClr val="tx1"/>
                </a:solidFill>
                <a:latin typeface="Arial" panose="020B0604020202020204" pitchFamily="34" charset="0"/>
                <a:ea typeface="Helvetica Neue"/>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defRPr/>
            </a:pPr>
            <a:r>
              <a:rPr lang="en-US" sz="4800" dirty="0">
                <a:solidFill>
                  <a:schemeClr val="bg2"/>
                </a:solidFill>
              </a:rPr>
              <a:t>Mobility </a:t>
            </a:r>
            <a:r>
              <a:rPr lang="en-US" sz="4800" b="0" i="0" baseline="0" dirty="0">
                <a:solidFill>
                  <a:schemeClr val="bg2"/>
                </a:solidFill>
              </a:rPr>
              <a:t>Edge</a:t>
            </a:r>
            <a:r>
              <a:rPr lang="en-US" sz="4800" b="0" i="0" baseline="30000" dirty="0">
                <a:solidFill>
                  <a:schemeClr val="bg2"/>
                </a:solidFill>
              </a:rPr>
              <a:t>™</a:t>
            </a:r>
          </a:p>
        </p:txBody>
      </p:sp>
      <p:sp>
        <p:nvSpPr>
          <p:cNvPr id="23" name="Content Placeholder 4"/>
          <p:cNvSpPr txBox="1">
            <a:spLocks/>
          </p:cNvSpPr>
          <p:nvPr userDrawn="1"/>
        </p:nvSpPr>
        <p:spPr>
          <a:xfrm>
            <a:off x="805078" y="3421756"/>
            <a:ext cx="1842090" cy="505421"/>
          </a:xfrm>
          <a:prstGeom prst="rect">
            <a:avLst/>
          </a:prstGeom>
        </p:spPr>
        <p:txBody>
          <a:bodyPr/>
          <a:lstStyle>
            <a:lvl1pPr marL="169863" indent="-169863" algn="l" defTabSz="457200" rtl="0" eaLnBrk="0" fontAlgn="base" hangingPunct="0">
              <a:spcBef>
                <a:spcPct val="20000"/>
              </a:spcBef>
              <a:spcAft>
                <a:spcPct val="0"/>
              </a:spcAft>
              <a:buClr>
                <a:schemeClr val="accent1"/>
              </a:buClr>
              <a:buFont typeface="Arial" panose="020B0604020202020204" pitchFamily="34" charset="0"/>
              <a:buChar char="•"/>
              <a:defRPr sz="2000" kern="1200">
                <a:solidFill>
                  <a:schemeClr val="tx1"/>
                </a:solidFill>
                <a:latin typeface="Arial" pitchFamily="34" charset="0"/>
                <a:ea typeface="Arial" charset="0"/>
                <a:cs typeface="Arial" pitchFamily="34" charset="0"/>
              </a:defRPr>
            </a:lvl1pPr>
            <a:lvl2pPr marL="627063" indent="-169863" algn="l" defTabSz="457200" rtl="0" eaLnBrk="0" fontAlgn="base" hangingPunct="0">
              <a:spcBef>
                <a:spcPct val="20000"/>
              </a:spcBef>
              <a:spcAft>
                <a:spcPct val="0"/>
              </a:spcAft>
              <a:buClr>
                <a:schemeClr val="accent3"/>
              </a:buClr>
              <a:buFont typeface="Arial" panose="020B0604020202020204" pitchFamily="34" charset="0"/>
              <a:buChar char="-"/>
              <a:defRPr kern="1200">
                <a:solidFill>
                  <a:schemeClr val="tx1"/>
                </a:solidFill>
                <a:latin typeface="Arial" pitchFamily="34" charset="0"/>
                <a:ea typeface="Arial" charset="0"/>
                <a:cs typeface="Arial" pitchFamily="34" charset="0"/>
              </a:defRPr>
            </a:lvl2pPr>
            <a:lvl3pPr marL="1084263" indent="-169863" algn="l" defTabSz="457200" rtl="0" eaLnBrk="0" fontAlgn="base" hangingPunct="0">
              <a:spcBef>
                <a:spcPct val="20000"/>
              </a:spcBef>
              <a:spcAft>
                <a:spcPct val="0"/>
              </a:spcAft>
              <a:buClr>
                <a:schemeClr val="accent3"/>
              </a:buClr>
              <a:buSzPct val="90000"/>
              <a:buFont typeface="Wingdings" panose="05000000000000000000" pitchFamily="2" charset="2"/>
              <a:buChar char="§"/>
              <a:defRPr sz="1600" kern="1200">
                <a:solidFill>
                  <a:schemeClr val="tx1"/>
                </a:solidFill>
                <a:latin typeface="Arial" pitchFamily="34" charset="0"/>
                <a:ea typeface="Arial" charset="0"/>
                <a:cs typeface="Arial" pitchFamily="34" charset="0"/>
              </a:defRPr>
            </a:lvl3pPr>
            <a:lvl4pPr marL="1600200" indent="-228600" algn="l" defTabSz="457200" rtl="0" eaLnBrk="0" fontAlgn="base" hangingPunct="0">
              <a:spcBef>
                <a:spcPct val="20000"/>
              </a:spcBef>
              <a:spcAft>
                <a:spcPct val="0"/>
              </a:spcAft>
              <a:buClr>
                <a:schemeClr val="accent3"/>
              </a:buClr>
              <a:buFont typeface="Arial" panose="020B0604020202020204" pitchFamily="34" charset="0"/>
              <a:buChar char="-"/>
              <a:defRPr sz="1400" kern="1200">
                <a:solidFill>
                  <a:schemeClr val="tx1"/>
                </a:solidFill>
                <a:latin typeface="Arial" panose="020B0604020202020204" pitchFamily="34" charset="0"/>
                <a:ea typeface="Helvetica Neue"/>
                <a:cs typeface="Arial" panose="020B0604020202020204" pitchFamily="34" charset="0"/>
              </a:defRPr>
            </a:lvl4pPr>
            <a:lvl5pPr marL="2057400" indent="-228600" algn="l" defTabSz="457200" rtl="0" eaLnBrk="0" fontAlgn="base" hangingPunct="0">
              <a:spcBef>
                <a:spcPct val="20000"/>
              </a:spcBef>
              <a:spcAft>
                <a:spcPct val="0"/>
              </a:spcAft>
              <a:buClr>
                <a:schemeClr val="accent3"/>
              </a:buClr>
              <a:buFont typeface="Arial" panose="020B0604020202020204" pitchFamily="34" charset="0"/>
              <a:buChar char="»"/>
              <a:defRPr sz="1400" kern="1200">
                <a:solidFill>
                  <a:schemeClr val="tx1"/>
                </a:solidFill>
                <a:latin typeface="Arial" panose="020B0604020202020204" pitchFamily="34" charset="0"/>
                <a:ea typeface="Helvetica Neue"/>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defRPr/>
            </a:pPr>
            <a:r>
              <a:rPr lang="en-US" sz="1400" cap="all" baseline="0" dirty="0">
                <a:solidFill>
                  <a:srgbClr val="FFFFFF"/>
                </a:solidFill>
              </a:rPr>
              <a:t>OPTIMIZE</a:t>
            </a:r>
          </a:p>
          <a:p>
            <a:pPr marL="0" indent="0" algn="ctr">
              <a:buNone/>
              <a:defRPr/>
            </a:pPr>
            <a:r>
              <a:rPr lang="en-US" sz="1400" cap="all" baseline="0" dirty="0">
                <a:solidFill>
                  <a:srgbClr val="FFFFFF"/>
                </a:solidFill>
              </a:rPr>
              <a:t>Performance</a:t>
            </a:r>
          </a:p>
        </p:txBody>
      </p:sp>
      <p:sp>
        <p:nvSpPr>
          <p:cNvPr id="27" name="Content Placeholder 4"/>
          <p:cNvSpPr txBox="1">
            <a:spLocks/>
          </p:cNvSpPr>
          <p:nvPr userDrawn="1"/>
        </p:nvSpPr>
        <p:spPr>
          <a:xfrm>
            <a:off x="8275937" y="537246"/>
            <a:ext cx="2018120" cy="505421"/>
          </a:xfrm>
          <a:prstGeom prst="rect">
            <a:avLst/>
          </a:prstGeom>
        </p:spPr>
        <p:txBody>
          <a:bodyPr/>
          <a:lstStyle>
            <a:lvl1pPr marL="169863" indent="-169863" algn="l" defTabSz="457200" rtl="0" eaLnBrk="0" fontAlgn="base" hangingPunct="0">
              <a:spcBef>
                <a:spcPct val="20000"/>
              </a:spcBef>
              <a:spcAft>
                <a:spcPct val="0"/>
              </a:spcAft>
              <a:buClr>
                <a:schemeClr val="accent1"/>
              </a:buClr>
              <a:buFont typeface="Arial" panose="020B0604020202020204" pitchFamily="34" charset="0"/>
              <a:buChar char="•"/>
              <a:defRPr sz="2000" kern="1200">
                <a:solidFill>
                  <a:schemeClr val="tx1"/>
                </a:solidFill>
                <a:latin typeface="Arial" pitchFamily="34" charset="0"/>
                <a:ea typeface="Arial" charset="0"/>
                <a:cs typeface="Arial" pitchFamily="34" charset="0"/>
              </a:defRPr>
            </a:lvl1pPr>
            <a:lvl2pPr marL="627063" indent="-169863" algn="l" defTabSz="457200" rtl="0" eaLnBrk="0" fontAlgn="base" hangingPunct="0">
              <a:spcBef>
                <a:spcPct val="20000"/>
              </a:spcBef>
              <a:spcAft>
                <a:spcPct val="0"/>
              </a:spcAft>
              <a:buClr>
                <a:schemeClr val="accent3"/>
              </a:buClr>
              <a:buFont typeface="Arial" panose="020B0604020202020204" pitchFamily="34" charset="0"/>
              <a:buChar char="-"/>
              <a:defRPr kern="1200">
                <a:solidFill>
                  <a:schemeClr val="tx1"/>
                </a:solidFill>
                <a:latin typeface="Arial" pitchFamily="34" charset="0"/>
                <a:ea typeface="Arial" charset="0"/>
                <a:cs typeface="Arial" pitchFamily="34" charset="0"/>
              </a:defRPr>
            </a:lvl2pPr>
            <a:lvl3pPr marL="1084263" indent="-169863" algn="l" defTabSz="457200" rtl="0" eaLnBrk="0" fontAlgn="base" hangingPunct="0">
              <a:spcBef>
                <a:spcPct val="20000"/>
              </a:spcBef>
              <a:spcAft>
                <a:spcPct val="0"/>
              </a:spcAft>
              <a:buClr>
                <a:schemeClr val="accent3"/>
              </a:buClr>
              <a:buSzPct val="90000"/>
              <a:buFont typeface="Wingdings" panose="05000000000000000000" pitchFamily="2" charset="2"/>
              <a:buChar char="§"/>
              <a:defRPr sz="1600" kern="1200">
                <a:solidFill>
                  <a:schemeClr val="tx1"/>
                </a:solidFill>
                <a:latin typeface="Arial" pitchFamily="34" charset="0"/>
                <a:ea typeface="Arial" charset="0"/>
                <a:cs typeface="Arial" pitchFamily="34" charset="0"/>
              </a:defRPr>
            </a:lvl3pPr>
            <a:lvl4pPr marL="1600200" indent="-228600" algn="l" defTabSz="457200" rtl="0" eaLnBrk="0" fontAlgn="base" hangingPunct="0">
              <a:spcBef>
                <a:spcPct val="20000"/>
              </a:spcBef>
              <a:spcAft>
                <a:spcPct val="0"/>
              </a:spcAft>
              <a:buClr>
                <a:schemeClr val="accent3"/>
              </a:buClr>
              <a:buFont typeface="Arial" panose="020B0604020202020204" pitchFamily="34" charset="0"/>
              <a:buChar char="-"/>
              <a:defRPr sz="1400" kern="1200">
                <a:solidFill>
                  <a:schemeClr val="tx1"/>
                </a:solidFill>
                <a:latin typeface="Arial" panose="020B0604020202020204" pitchFamily="34" charset="0"/>
                <a:ea typeface="Helvetica Neue"/>
                <a:cs typeface="Arial" panose="020B0604020202020204" pitchFamily="34" charset="0"/>
              </a:defRPr>
            </a:lvl4pPr>
            <a:lvl5pPr marL="2057400" indent="-228600" algn="l" defTabSz="457200" rtl="0" eaLnBrk="0" fontAlgn="base" hangingPunct="0">
              <a:spcBef>
                <a:spcPct val="20000"/>
              </a:spcBef>
              <a:spcAft>
                <a:spcPct val="0"/>
              </a:spcAft>
              <a:buClr>
                <a:schemeClr val="accent3"/>
              </a:buClr>
              <a:buFont typeface="Arial" panose="020B0604020202020204" pitchFamily="34" charset="0"/>
              <a:buChar char="»"/>
              <a:defRPr sz="1400" kern="1200">
                <a:solidFill>
                  <a:schemeClr val="tx1"/>
                </a:solidFill>
                <a:latin typeface="Arial" panose="020B0604020202020204" pitchFamily="34" charset="0"/>
                <a:ea typeface="Helvetica Neue"/>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defRPr/>
            </a:pPr>
            <a:r>
              <a:rPr lang="en-US" sz="1400" cap="all" baseline="0" dirty="0">
                <a:solidFill>
                  <a:srgbClr val="FFFFFF"/>
                </a:solidFill>
              </a:rPr>
              <a:t>ACCELERATE</a:t>
            </a:r>
          </a:p>
          <a:p>
            <a:pPr marL="0" indent="0" algn="ctr">
              <a:buNone/>
              <a:defRPr/>
            </a:pPr>
            <a:r>
              <a:rPr lang="en-US" sz="1400" cap="all" baseline="0" dirty="0" err="1">
                <a:solidFill>
                  <a:srgbClr val="FFFFFF"/>
                </a:solidFill>
              </a:rPr>
              <a:t>DeploymentS</a:t>
            </a:r>
            <a:endParaRPr lang="en-US" sz="1400" cap="all" baseline="0" dirty="0">
              <a:solidFill>
                <a:srgbClr val="FFFFFF"/>
              </a:solidFill>
            </a:endParaRPr>
          </a:p>
        </p:txBody>
      </p:sp>
      <p:sp>
        <p:nvSpPr>
          <p:cNvPr id="28" name="Content Placeholder 4"/>
          <p:cNvSpPr txBox="1">
            <a:spLocks/>
          </p:cNvSpPr>
          <p:nvPr userDrawn="1"/>
        </p:nvSpPr>
        <p:spPr>
          <a:xfrm>
            <a:off x="9064573" y="4543923"/>
            <a:ext cx="2102751" cy="504819"/>
          </a:xfrm>
          <a:prstGeom prst="rect">
            <a:avLst/>
          </a:prstGeom>
        </p:spPr>
        <p:txBody>
          <a:bodyPr/>
          <a:lstStyle>
            <a:lvl1pPr marL="169863" indent="-169863" algn="l" defTabSz="457200" rtl="0" eaLnBrk="0" fontAlgn="base" hangingPunct="0">
              <a:spcBef>
                <a:spcPct val="20000"/>
              </a:spcBef>
              <a:spcAft>
                <a:spcPct val="0"/>
              </a:spcAft>
              <a:buClr>
                <a:schemeClr val="accent1"/>
              </a:buClr>
              <a:buFont typeface="Arial" panose="020B0604020202020204" pitchFamily="34" charset="0"/>
              <a:buChar char="•"/>
              <a:defRPr sz="2000" kern="1200">
                <a:solidFill>
                  <a:schemeClr val="tx1"/>
                </a:solidFill>
                <a:latin typeface="Arial" pitchFamily="34" charset="0"/>
                <a:ea typeface="Arial" charset="0"/>
                <a:cs typeface="Arial" pitchFamily="34" charset="0"/>
              </a:defRPr>
            </a:lvl1pPr>
            <a:lvl2pPr marL="627063" indent="-169863" algn="l" defTabSz="457200" rtl="0" eaLnBrk="0" fontAlgn="base" hangingPunct="0">
              <a:spcBef>
                <a:spcPct val="20000"/>
              </a:spcBef>
              <a:spcAft>
                <a:spcPct val="0"/>
              </a:spcAft>
              <a:buClr>
                <a:schemeClr val="accent3"/>
              </a:buClr>
              <a:buFont typeface="Arial" panose="020B0604020202020204" pitchFamily="34" charset="0"/>
              <a:buChar char="-"/>
              <a:defRPr kern="1200">
                <a:solidFill>
                  <a:schemeClr val="tx1"/>
                </a:solidFill>
                <a:latin typeface="Arial" pitchFamily="34" charset="0"/>
                <a:ea typeface="Arial" charset="0"/>
                <a:cs typeface="Arial" pitchFamily="34" charset="0"/>
              </a:defRPr>
            </a:lvl2pPr>
            <a:lvl3pPr marL="1084263" indent="-169863" algn="l" defTabSz="457200" rtl="0" eaLnBrk="0" fontAlgn="base" hangingPunct="0">
              <a:spcBef>
                <a:spcPct val="20000"/>
              </a:spcBef>
              <a:spcAft>
                <a:spcPct val="0"/>
              </a:spcAft>
              <a:buClr>
                <a:schemeClr val="accent3"/>
              </a:buClr>
              <a:buSzPct val="90000"/>
              <a:buFont typeface="Wingdings" panose="05000000000000000000" pitchFamily="2" charset="2"/>
              <a:buChar char="§"/>
              <a:defRPr sz="1600" kern="1200">
                <a:solidFill>
                  <a:schemeClr val="tx1"/>
                </a:solidFill>
                <a:latin typeface="Arial" pitchFamily="34" charset="0"/>
                <a:ea typeface="Arial" charset="0"/>
                <a:cs typeface="Arial" pitchFamily="34" charset="0"/>
              </a:defRPr>
            </a:lvl3pPr>
            <a:lvl4pPr marL="1600200" indent="-228600" algn="l" defTabSz="457200" rtl="0" eaLnBrk="0" fontAlgn="base" hangingPunct="0">
              <a:spcBef>
                <a:spcPct val="20000"/>
              </a:spcBef>
              <a:spcAft>
                <a:spcPct val="0"/>
              </a:spcAft>
              <a:buClr>
                <a:schemeClr val="accent3"/>
              </a:buClr>
              <a:buFont typeface="Arial" panose="020B0604020202020204" pitchFamily="34" charset="0"/>
              <a:buChar char="-"/>
              <a:defRPr sz="1400" kern="1200">
                <a:solidFill>
                  <a:schemeClr val="tx1"/>
                </a:solidFill>
                <a:latin typeface="Arial" panose="020B0604020202020204" pitchFamily="34" charset="0"/>
                <a:ea typeface="Helvetica Neue"/>
                <a:cs typeface="Arial" panose="020B0604020202020204" pitchFamily="34" charset="0"/>
              </a:defRPr>
            </a:lvl4pPr>
            <a:lvl5pPr marL="2057400" indent="-228600" algn="l" defTabSz="457200" rtl="0" eaLnBrk="0" fontAlgn="base" hangingPunct="0">
              <a:spcBef>
                <a:spcPct val="20000"/>
              </a:spcBef>
              <a:spcAft>
                <a:spcPct val="0"/>
              </a:spcAft>
              <a:buClr>
                <a:schemeClr val="accent3"/>
              </a:buClr>
              <a:buFont typeface="Arial" panose="020B0604020202020204" pitchFamily="34" charset="0"/>
              <a:buChar char="»"/>
              <a:defRPr sz="1400" kern="1200">
                <a:solidFill>
                  <a:schemeClr val="tx1"/>
                </a:solidFill>
                <a:latin typeface="Arial" panose="020B0604020202020204" pitchFamily="34" charset="0"/>
                <a:ea typeface="Helvetica Neue"/>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936"/>
              </a:spcBef>
              <a:spcAft>
                <a:spcPts val="0"/>
              </a:spcAft>
              <a:buNone/>
              <a:defRPr/>
            </a:pPr>
            <a:r>
              <a:rPr lang="en-US" sz="1400" cap="all" baseline="0" dirty="0">
                <a:solidFill>
                  <a:srgbClr val="FFFFFF"/>
                </a:solidFill>
              </a:rPr>
              <a:t>EXTEND</a:t>
            </a:r>
          </a:p>
          <a:p>
            <a:pPr marL="0" indent="0" algn="ctr">
              <a:spcBef>
                <a:spcPts val="400"/>
              </a:spcBef>
              <a:spcAft>
                <a:spcPts val="600"/>
              </a:spcAft>
              <a:buNone/>
              <a:defRPr/>
            </a:pPr>
            <a:r>
              <a:rPr lang="en-US" sz="1400" cap="all" baseline="0" dirty="0">
                <a:solidFill>
                  <a:srgbClr val="FFFFFF"/>
                </a:solidFill>
              </a:rPr>
              <a:t>Lifecycle</a:t>
            </a:r>
          </a:p>
        </p:txBody>
      </p:sp>
      <p:pic>
        <p:nvPicPr>
          <p:cNvPr id="29" name="Picture 2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887451" y="527433"/>
            <a:ext cx="1042416" cy="1037255"/>
          </a:xfrm>
          <a:prstGeom prst="rect">
            <a:avLst/>
          </a:prstGeom>
        </p:spPr>
      </p:pic>
      <p:pic>
        <p:nvPicPr>
          <p:cNvPr id="31" name="Picture 30"/>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045866" y="4094276"/>
            <a:ext cx="1042416" cy="1037255"/>
          </a:xfrm>
          <a:prstGeom prst="rect">
            <a:avLst/>
          </a:prstGeom>
        </p:spPr>
      </p:pic>
      <p:pic>
        <p:nvPicPr>
          <p:cNvPr id="32" name="Picture 3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474261" y="3281935"/>
            <a:ext cx="1042416" cy="1037255"/>
          </a:xfrm>
          <a:prstGeom prst="rect">
            <a:avLst/>
          </a:prstGeom>
        </p:spPr>
      </p:pic>
      <p:cxnSp>
        <p:nvCxnSpPr>
          <p:cNvPr id="33" name="Straight Connector 32"/>
          <p:cNvCxnSpPr/>
          <p:nvPr userDrawn="1"/>
        </p:nvCxnSpPr>
        <p:spPr>
          <a:xfrm flipV="1">
            <a:off x="7536264" y="499772"/>
            <a:ext cx="1023536" cy="459846"/>
          </a:xfrm>
          <a:prstGeom prst="line">
            <a:avLst/>
          </a:prstGeom>
          <a:ln w="28575" cmpd="sng">
            <a:solidFill>
              <a:srgbClr val="257BAE"/>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8554776" y="499771"/>
            <a:ext cx="1584011" cy="0"/>
          </a:xfrm>
          <a:prstGeom prst="line">
            <a:avLst/>
          </a:prstGeom>
          <a:ln w="28575" cmpd="sng">
            <a:solidFill>
              <a:srgbClr val="257BAE"/>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7693099" y="4709160"/>
            <a:ext cx="1560974" cy="449697"/>
          </a:xfrm>
          <a:prstGeom prst="line">
            <a:avLst/>
          </a:prstGeom>
          <a:ln w="28575" cmpd="sng">
            <a:solidFill>
              <a:srgbClr val="588B36"/>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9249049" y="5158856"/>
            <a:ext cx="1728775" cy="1"/>
          </a:xfrm>
          <a:prstGeom prst="line">
            <a:avLst/>
          </a:prstGeom>
          <a:ln w="28575" cmpd="sng">
            <a:solidFill>
              <a:srgbClr val="588B36"/>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a:off x="2606090" y="3376564"/>
            <a:ext cx="1287930" cy="400945"/>
          </a:xfrm>
          <a:prstGeom prst="line">
            <a:avLst/>
          </a:prstGeom>
          <a:ln w="28575" cmpd="sng">
            <a:solidFill>
              <a:srgbClr val="C06C32"/>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a:off x="880493" y="3379365"/>
            <a:ext cx="1728775" cy="1"/>
          </a:xfrm>
          <a:prstGeom prst="line">
            <a:avLst/>
          </a:prstGeom>
          <a:ln w="28575" cmpd="sng">
            <a:solidFill>
              <a:srgbClr val="C06C3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6841049"/>
      </p:ext>
    </p:extLst>
  </p:cSld>
  <p:clrMap bg1="lt1" tx1="dk1" bg2="lt2" tx2="dk2" accent1="accent1" accent2="accent2" accent3="accent3" accent4="accent4" accent5="accent5" accent6="accent6" hlink="hlink" folHlink="folHlink"/>
  <p:sldLayoutIdLst>
    <p:sldLayoutId id="2147493690" r:id="rId1"/>
    <p:sldLayoutId id="2147493691" r:id="rId2"/>
  </p:sldLayoutIdLst>
  <p:hf hdr="0" ftr="0" dt="0"/>
  <p:txStyles>
    <p:titleStyle>
      <a:lvl1pPr algn="l" defTabSz="457200" rtl="0" eaLnBrk="0" fontAlgn="base" hangingPunct="0">
        <a:spcBef>
          <a:spcPct val="0"/>
        </a:spcBef>
        <a:spcAft>
          <a:spcPct val="0"/>
        </a:spcAft>
        <a:defRPr sz="2400" kern="1200">
          <a:solidFill>
            <a:schemeClr val="tx1"/>
          </a:solidFill>
          <a:latin typeface="HelveticaNeue BoldCond"/>
          <a:ea typeface="HelveticaNeue BoldCond"/>
          <a:cs typeface="HelveticaNeue BoldCond"/>
        </a:defRPr>
      </a:lvl1pPr>
      <a:lvl2pPr algn="l" defTabSz="457200" rtl="0" eaLnBrk="0" fontAlgn="base" hangingPunct="0">
        <a:spcBef>
          <a:spcPct val="0"/>
        </a:spcBef>
        <a:spcAft>
          <a:spcPct val="0"/>
        </a:spcAft>
        <a:defRPr sz="2400">
          <a:solidFill>
            <a:schemeClr val="tx1"/>
          </a:solidFill>
          <a:latin typeface="HelveticaNeue BoldCond"/>
          <a:ea typeface="HelveticaNeue BoldCond"/>
          <a:cs typeface="HelveticaNeue BoldCond"/>
        </a:defRPr>
      </a:lvl2pPr>
      <a:lvl3pPr algn="l" defTabSz="457200" rtl="0" eaLnBrk="0" fontAlgn="base" hangingPunct="0">
        <a:spcBef>
          <a:spcPct val="0"/>
        </a:spcBef>
        <a:spcAft>
          <a:spcPct val="0"/>
        </a:spcAft>
        <a:defRPr sz="2400">
          <a:solidFill>
            <a:schemeClr val="tx1"/>
          </a:solidFill>
          <a:latin typeface="HelveticaNeue BoldCond"/>
          <a:ea typeface="HelveticaNeue BoldCond"/>
          <a:cs typeface="HelveticaNeue BoldCond"/>
        </a:defRPr>
      </a:lvl3pPr>
      <a:lvl4pPr algn="l" defTabSz="457200" rtl="0" eaLnBrk="0" fontAlgn="base" hangingPunct="0">
        <a:spcBef>
          <a:spcPct val="0"/>
        </a:spcBef>
        <a:spcAft>
          <a:spcPct val="0"/>
        </a:spcAft>
        <a:defRPr sz="2400">
          <a:solidFill>
            <a:schemeClr val="tx1"/>
          </a:solidFill>
          <a:latin typeface="HelveticaNeue BoldCond"/>
          <a:ea typeface="HelveticaNeue BoldCond"/>
          <a:cs typeface="HelveticaNeue BoldCond"/>
        </a:defRPr>
      </a:lvl4pPr>
      <a:lvl5pPr algn="l" defTabSz="457200" rtl="0" eaLnBrk="0" fontAlgn="base" hangingPunct="0">
        <a:spcBef>
          <a:spcPct val="0"/>
        </a:spcBef>
        <a:spcAft>
          <a:spcPct val="0"/>
        </a:spcAft>
        <a:defRPr sz="2400">
          <a:solidFill>
            <a:schemeClr val="tx1"/>
          </a:solidFill>
          <a:latin typeface="HelveticaNeue BoldCond"/>
          <a:ea typeface="HelveticaNeue BoldCond"/>
          <a:cs typeface="HelveticaNeue BoldCond"/>
        </a:defRPr>
      </a:lvl5pPr>
      <a:lvl6pPr marL="457200" algn="l" defTabSz="457200" rtl="0" fontAlgn="base">
        <a:spcBef>
          <a:spcPct val="0"/>
        </a:spcBef>
        <a:spcAft>
          <a:spcPct val="0"/>
        </a:spcAft>
        <a:defRPr sz="2400">
          <a:solidFill>
            <a:schemeClr val="tx1"/>
          </a:solidFill>
          <a:latin typeface="HelveticaNeue BoldCond"/>
          <a:ea typeface="HelveticaNeue BoldCond"/>
          <a:cs typeface="HelveticaNeue BoldCond"/>
        </a:defRPr>
      </a:lvl6pPr>
      <a:lvl7pPr marL="914400" algn="l" defTabSz="457200" rtl="0" fontAlgn="base">
        <a:spcBef>
          <a:spcPct val="0"/>
        </a:spcBef>
        <a:spcAft>
          <a:spcPct val="0"/>
        </a:spcAft>
        <a:defRPr sz="2400">
          <a:solidFill>
            <a:schemeClr val="tx1"/>
          </a:solidFill>
          <a:latin typeface="HelveticaNeue BoldCond"/>
          <a:ea typeface="HelveticaNeue BoldCond"/>
          <a:cs typeface="HelveticaNeue BoldCond"/>
        </a:defRPr>
      </a:lvl7pPr>
      <a:lvl8pPr marL="1371600" algn="l" defTabSz="457200" rtl="0" fontAlgn="base">
        <a:spcBef>
          <a:spcPct val="0"/>
        </a:spcBef>
        <a:spcAft>
          <a:spcPct val="0"/>
        </a:spcAft>
        <a:defRPr sz="2400">
          <a:solidFill>
            <a:schemeClr val="tx1"/>
          </a:solidFill>
          <a:latin typeface="HelveticaNeue BoldCond"/>
          <a:ea typeface="HelveticaNeue BoldCond"/>
          <a:cs typeface="HelveticaNeue BoldCond"/>
        </a:defRPr>
      </a:lvl8pPr>
      <a:lvl9pPr marL="1828800" algn="l" defTabSz="457200" rtl="0" fontAlgn="base">
        <a:spcBef>
          <a:spcPct val="0"/>
        </a:spcBef>
        <a:spcAft>
          <a:spcPct val="0"/>
        </a:spcAft>
        <a:defRPr sz="2400">
          <a:solidFill>
            <a:schemeClr val="tx1"/>
          </a:solidFill>
          <a:latin typeface="HelveticaNeue BoldCond"/>
          <a:ea typeface="HelveticaNeue BoldCond"/>
          <a:cs typeface="HelveticaNeue BoldCond"/>
        </a:defRPr>
      </a:lvl9pPr>
    </p:titleStyle>
    <p:bodyStyle>
      <a:lvl1pPr algn="l" defTabSz="457200" rtl="0" eaLnBrk="0" fontAlgn="base" hangingPunct="0">
        <a:spcBef>
          <a:spcPct val="20000"/>
        </a:spcBef>
        <a:spcAft>
          <a:spcPct val="0"/>
        </a:spcAft>
        <a:buFont typeface="Arial" panose="020B0604020202020204" pitchFamily="34" charset="0"/>
        <a:defRPr kern="1200">
          <a:solidFill>
            <a:schemeClr val="tx1"/>
          </a:solidFill>
          <a:latin typeface="Helvetica 55 Roman"/>
          <a:ea typeface="Helvetica 55 Roman"/>
          <a:cs typeface="Helvetica 55 Roman"/>
        </a:defRPr>
      </a:lvl1pPr>
      <a:lvl2pPr marL="742950" indent="-285750" algn="l" defTabSz="457200" rtl="0" eaLnBrk="0" fontAlgn="base" hangingPunct="0">
        <a:spcBef>
          <a:spcPct val="20000"/>
        </a:spcBef>
        <a:spcAft>
          <a:spcPct val="0"/>
        </a:spcAft>
        <a:buFont typeface="Arial" panose="020B0604020202020204" pitchFamily="34" charset="0"/>
        <a:buChar char="•"/>
        <a:defRPr sz="1600" kern="1200">
          <a:solidFill>
            <a:schemeClr val="tx1"/>
          </a:solidFill>
          <a:latin typeface="Helvetica Neue"/>
          <a:ea typeface="Helvetica Neue"/>
          <a:cs typeface="Helvetica Neue"/>
        </a:defRPr>
      </a:lvl2pPr>
      <a:lvl3pPr marL="1143000" indent="-228600" algn="l" defTabSz="457200" rtl="0" eaLnBrk="0" fontAlgn="base" hangingPunct="0">
        <a:spcBef>
          <a:spcPct val="20000"/>
        </a:spcBef>
        <a:spcAft>
          <a:spcPct val="0"/>
        </a:spcAft>
        <a:buSzPct val="90000"/>
        <a:buFont typeface="Courier New" panose="02070309020205020404" pitchFamily="49" charset="0"/>
        <a:buChar char="o"/>
        <a:defRPr sz="1400" kern="1200">
          <a:solidFill>
            <a:schemeClr val="tx1"/>
          </a:solidFill>
          <a:latin typeface="Helvetica Neue"/>
          <a:ea typeface="Helvetica Neue"/>
          <a:cs typeface="Helvetica Neue"/>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4">
            <a:extLst>
              <a:ext uri="{28A0092B-C50C-407E-A947-70E740481C1C}">
                <a14:useLocalDpi xmlns:a14="http://schemas.microsoft.com/office/drawing/2010/main"/>
              </a:ext>
            </a:extLst>
          </a:blip>
          <a:srcRect r="1593" b="16854"/>
          <a:stretch/>
        </p:blipFill>
        <p:spPr>
          <a:xfrm>
            <a:off x="-2170" y="3619"/>
            <a:ext cx="12182673" cy="6858000"/>
          </a:xfrm>
          <a:prstGeom prst="rect">
            <a:avLst/>
          </a:prstGeom>
        </p:spPr>
      </p:pic>
      <p:sp>
        <p:nvSpPr>
          <p:cNvPr id="6" name="Rectangle 5"/>
          <p:cNvSpPr/>
          <p:nvPr userDrawn="1"/>
        </p:nvSpPr>
        <p:spPr>
          <a:xfrm>
            <a:off x="-6799" y="-2447"/>
            <a:ext cx="12191999" cy="6856887"/>
          </a:xfrm>
          <a:prstGeom prst="rect">
            <a:avLst/>
          </a:prstGeom>
          <a:solidFill>
            <a:schemeClr val="tx1">
              <a:alpha val="70000"/>
            </a:schemeClr>
          </a:solidFill>
          <a:ln w="12700">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dirty="0">
              <a:solidFill>
                <a:schemeClr val="accent3"/>
              </a:solidFill>
            </a:endParaRPr>
          </a:p>
        </p:txBody>
      </p:sp>
      <p:pic>
        <p:nvPicPr>
          <p:cNvPr id="5" name="Pictur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8412" y="-98477"/>
            <a:ext cx="11695176" cy="6585393"/>
          </a:xfrm>
          <a:prstGeom prst="rect">
            <a:avLst/>
          </a:prstGeom>
          <a:ln w="28575">
            <a:noFill/>
          </a:ln>
        </p:spPr>
      </p:pic>
      <p:sp>
        <p:nvSpPr>
          <p:cNvPr id="11" name="Rectangle 23"/>
          <p:cNvSpPr>
            <a:spLocks noChangeArrowheads="1"/>
          </p:cNvSpPr>
          <p:nvPr userDrawn="1"/>
        </p:nvSpPr>
        <p:spPr bwMode="auto">
          <a:xfrm>
            <a:off x="4407310" y="6657975"/>
            <a:ext cx="3506788" cy="200025"/>
          </a:xfrm>
          <a:prstGeom prst="rect">
            <a:avLst/>
          </a:prstGeom>
          <a:noFill/>
          <a:ln>
            <a:noFill/>
          </a:ln>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700" dirty="0">
                <a:solidFill>
                  <a:srgbClr val="FFFFFF"/>
                </a:solidFill>
                <a:cs typeface="Arial" panose="020B0604020202020204" pitchFamily="34" charset="0"/>
              </a:rPr>
              <a:t>Honeywell Confidential - © 2017 by Honeywell International Inc. All rights reserved. </a:t>
            </a:r>
          </a:p>
        </p:txBody>
      </p:sp>
      <p:pic>
        <p:nvPicPr>
          <p:cNvPr id="9" name="Picture 8"/>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378688" y="3619"/>
            <a:ext cx="1810137" cy="1810137"/>
          </a:xfrm>
          <a:prstGeom prst="rect">
            <a:avLst/>
          </a:prstGeom>
        </p:spPr>
      </p:pic>
      <p:pic>
        <p:nvPicPr>
          <p:cNvPr id="2051" name="Picture 5" descr="Corner-01 copy.pn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27719" y="3823616"/>
            <a:ext cx="12376845" cy="3052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 name="Picture 2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723200" y="5970262"/>
            <a:ext cx="1788000" cy="496120"/>
          </a:xfrm>
          <a:prstGeom prst="rect">
            <a:avLst/>
          </a:prstGeom>
        </p:spPr>
      </p:pic>
      <p:sp>
        <p:nvSpPr>
          <p:cNvPr id="17" name="Content Placeholder 4"/>
          <p:cNvSpPr txBox="1">
            <a:spLocks/>
          </p:cNvSpPr>
          <p:nvPr userDrawn="1"/>
        </p:nvSpPr>
        <p:spPr>
          <a:xfrm>
            <a:off x="3978302" y="2440743"/>
            <a:ext cx="4344017" cy="956603"/>
          </a:xfrm>
          <a:prstGeom prst="rect">
            <a:avLst/>
          </a:prstGeom>
        </p:spPr>
        <p:txBody>
          <a:bodyPr/>
          <a:lstStyle>
            <a:lvl1pPr marL="169863" indent="-169863" algn="l" defTabSz="457200" rtl="0" eaLnBrk="0" fontAlgn="base" hangingPunct="0">
              <a:spcBef>
                <a:spcPct val="20000"/>
              </a:spcBef>
              <a:spcAft>
                <a:spcPct val="0"/>
              </a:spcAft>
              <a:buClr>
                <a:schemeClr val="accent1"/>
              </a:buClr>
              <a:buFont typeface="Arial" panose="020B0604020202020204" pitchFamily="34" charset="0"/>
              <a:buChar char="•"/>
              <a:defRPr sz="2000" kern="1200">
                <a:solidFill>
                  <a:schemeClr val="tx1"/>
                </a:solidFill>
                <a:latin typeface="Arial" pitchFamily="34" charset="0"/>
                <a:ea typeface="Arial" charset="0"/>
                <a:cs typeface="Arial" pitchFamily="34" charset="0"/>
              </a:defRPr>
            </a:lvl1pPr>
            <a:lvl2pPr marL="627063" indent="-169863" algn="l" defTabSz="457200" rtl="0" eaLnBrk="0" fontAlgn="base" hangingPunct="0">
              <a:spcBef>
                <a:spcPct val="20000"/>
              </a:spcBef>
              <a:spcAft>
                <a:spcPct val="0"/>
              </a:spcAft>
              <a:buClr>
                <a:schemeClr val="accent3"/>
              </a:buClr>
              <a:buFont typeface="Arial" panose="020B0604020202020204" pitchFamily="34" charset="0"/>
              <a:buChar char="-"/>
              <a:defRPr kern="1200">
                <a:solidFill>
                  <a:schemeClr val="tx1"/>
                </a:solidFill>
                <a:latin typeface="Arial" pitchFamily="34" charset="0"/>
                <a:ea typeface="Arial" charset="0"/>
                <a:cs typeface="Arial" pitchFamily="34" charset="0"/>
              </a:defRPr>
            </a:lvl2pPr>
            <a:lvl3pPr marL="1084263" indent="-169863" algn="l" defTabSz="457200" rtl="0" eaLnBrk="0" fontAlgn="base" hangingPunct="0">
              <a:spcBef>
                <a:spcPct val="20000"/>
              </a:spcBef>
              <a:spcAft>
                <a:spcPct val="0"/>
              </a:spcAft>
              <a:buClr>
                <a:schemeClr val="accent3"/>
              </a:buClr>
              <a:buSzPct val="90000"/>
              <a:buFont typeface="Wingdings" panose="05000000000000000000" pitchFamily="2" charset="2"/>
              <a:buChar char="§"/>
              <a:defRPr sz="1600" kern="1200">
                <a:solidFill>
                  <a:schemeClr val="tx1"/>
                </a:solidFill>
                <a:latin typeface="Arial" pitchFamily="34" charset="0"/>
                <a:ea typeface="Arial" charset="0"/>
                <a:cs typeface="Arial" pitchFamily="34" charset="0"/>
              </a:defRPr>
            </a:lvl3pPr>
            <a:lvl4pPr marL="1600200" indent="-228600" algn="l" defTabSz="457200" rtl="0" eaLnBrk="0" fontAlgn="base" hangingPunct="0">
              <a:spcBef>
                <a:spcPct val="20000"/>
              </a:spcBef>
              <a:spcAft>
                <a:spcPct val="0"/>
              </a:spcAft>
              <a:buClr>
                <a:schemeClr val="accent3"/>
              </a:buClr>
              <a:buFont typeface="Arial" panose="020B0604020202020204" pitchFamily="34" charset="0"/>
              <a:buChar char="-"/>
              <a:defRPr sz="1400" kern="1200">
                <a:solidFill>
                  <a:schemeClr val="tx1"/>
                </a:solidFill>
                <a:latin typeface="Arial" panose="020B0604020202020204" pitchFamily="34" charset="0"/>
                <a:ea typeface="Helvetica Neue"/>
                <a:cs typeface="Arial" panose="020B0604020202020204" pitchFamily="34" charset="0"/>
              </a:defRPr>
            </a:lvl4pPr>
            <a:lvl5pPr marL="2057400" indent="-228600" algn="l" defTabSz="457200" rtl="0" eaLnBrk="0" fontAlgn="base" hangingPunct="0">
              <a:spcBef>
                <a:spcPct val="20000"/>
              </a:spcBef>
              <a:spcAft>
                <a:spcPct val="0"/>
              </a:spcAft>
              <a:buClr>
                <a:schemeClr val="accent3"/>
              </a:buClr>
              <a:buFont typeface="Arial" panose="020B0604020202020204" pitchFamily="34" charset="0"/>
              <a:buChar char="»"/>
              <a:defRPr sz="1400" kern="1200">
                <a:solidFill>
                  <a:schemeClr val="tx1"/>
                </a:solidFill>
                <a:latin typeface="Arial" panose="020B0604020202020204" pitchFamily="34" charset="0"/>
                <a:ea typeface="Helvetica Neue"/>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defRPr/>
            </a:pPr>
            <a:r>
              <a:rPr lang="en-US" sz="4800" dirty="0">
                <a:solidFill>
                  <a:schemeClr val="bg2"/>
                </a:solidFill>
              </a:rPr>
              <a:t>Mobility </a:t>
            </a:r>
            <a:r>
              <a:rPr lang="en-US" sz="4800" b="0" i="0" baseline="0" dirty="0">
                <a:solidFill>
                  <a:schemeClr val="bg2"/>
                </a:solidFill>
              </a:rPr>
              <a:t>Edge</a:t>
            </a:r>
            <a:r>
              <a:rPr lang="en-US" sz="4800" b="0" i="0" baseline="30000" dirty="0">
                <a:solidFill>
                  <a:schemeClr val="bg2"/>
                </a:solidFill>
              </a:rPr>
              <a:t>™</a:t>
            </a:r>
          </a:p>
        </p:txBody>
      </p:sp>
      <p:sp>
        <p:nvSpPr>
          <p:cNvPr id="23" name="Content Placeholder 4"/>
          <p:cNvSpPr txBox="1">
            <a:spLocks/>
          </p:cNvSpPr>
          <p:nvPr userDrawn="1"/>
        </p:nvSpPr>
        <p:spPr>
          <a:xfrm>
            <a:off x="805078" y="3421756"/>
            <a:ext cx="1842090" cy="505421"/>
          </a:xfrm>
          <a:prstGeom prst="rect">
            <a:avLst/>
          </a:prstGeom>
        </p:spPr>
        <p:txBody>
          <a:bodyPr/>
          <a:lstStyle>
            <a:lvl1pPr marL="169863" indent="-169863" algn="l" defTabSz="457200" rtl="0" eaLnBrk="0" fontAlgn="base" hangingPunct="0">
              <a:spcBef>
                <a:spcPct val="20000"/>
              </a:spcBef>
              <a:spcAft>
                <a:spcPct val="0"/>
              </a:spcAft>
              <a:buClr>
                <a:schemeClr val="accent1"/>
              </a:buClr>
              <a:buFont typeface="Arial" panose="020B0604020202020204" pitchFamily="34" charset="0"/>
              <a:buChar char="•"/>
              <a:defRPr sz="2000" kern="1200">
                <a:solidFill>
                  <a:schemeClr val="tx1"/>
                </a:solidFill>
                <a:latin typeface="Arial" pitchFamily="34" charset="0"/>
                <a:ea typeface="Arial" charset="0"/>
                <a:cs typeface="Arial" pitchFamily="34" charset="0"/>
              </a:defRPr>
            </a:lvl1pPr>
            <a:lvl2pPr marL="627063" indent="-169863" algn="l" defTabSz="457200" rtl="0" eaLnBrk="0" fontAlgn="base" hangingPunct="0">
              <a:spcBef>
                <a:spcPct val="20000"/>
              </a:spcBef>
              <a:spcAft>
                <a:spcPct val="0"/>
              </a:spcAft>
              <a:buClr>
                <a:schemeClr val="accent3"/>
              </a:buClr>
              <a:buFont typeface="Arial" panose="020B0604020202020204" pitchFamily="34" charset="0"/>
              <a:buChar char="-"/>
              <a:defRPr kern="1200">
                <a:solidFill>
                  <a:schemeClr val="tx1"/>
                </a:solidFill>
                <a:latin typeface="Arial" pitchFamily="34" charset="0"/>
                <a:ea typeface="Arial" charset="0"/>
                <a:cs typeface="Arial" pitchFamily="34" charset="0"/>
              </a:defRPr>
            </a:lvl2pPr>
            <a:lvl3pPr marL="1084263" indent="-169863" algn="l" defTabSz="457200" rtl="0" eaLnBrk="0" fontAlgn="base" hangingPunct="0">
              <a:spcBef>
                <a:spcPct val="20000"/>
              </a:spcBef>
              <a:spcAft>
                <a:spcPct val="0"/>
              </a:spcAft>
              <a:buClr>
                <a:schemeClr val="accent3"/>
              </a:buClr>
              <a:buSzPct val="90000"/>
              <a:buFont typeface="Wingdings" panose="05000000000000000000" pitchFamily="2" charset="2"/>
              <a:buChar char="§"/>
              <a:defRPr sz="1600" kern="1200">
                <a:solidFill>
                  <a:schemeClr val="tx1"/>
                </a:solidFill>
                <a:latin typeface="Arial" pitchFamily="34" charset="0"/>
                <a:ea typeface="Arial" charset="0"/>
                <a:cs typeface="Arial" pitchFamily="34" charset="0"/>
              </a:defRPr>
            </a:lvl3pPr>
            <a:lvl4pPr marL="1600200" indent="-228600" algn="l" defTabSz="457200" rtl="0" eaLnBrk="0" fontAlgn="base" hangingPunct="0">
              <a:spcBef>
                <a:spcPct val="20000"/>
              </a:spcBef>
              <a:spcAft>
                <a:spcPct val="0"/>
              </a:spcAft>
              <a:buClr>
                <a:schemeClr val="accent3"/>
              </a:buClr>
              <a:buFont typeface="Arial" panose="020B0604020202020204" pitchFamily="34" charset="0"/>
              <a:buChar char="-"/>
              <a:defRPr sz="1400" kern="1200">
                <a:solidFill>
                  <a:schemeClr val="tx1"/>
                </a:solidFill>
                <a:latin typeface="Arial" panose="020B0604020202020204" pitchFamily="34" charset="0"/>
                <a:ea typeface="Helvetica Neue"/>
                <a:cs typeface="Arial" panose="020B0604020202020204" pitchFamily="34" charset="0"/>
              </a:defRPr>
            </a:lvl4pPr>
            <a:lvl5pPr marL="2057400" indent="-228600" algn="l" defTabSz="457200" rtl="0" eaLnBrk="0" fontAlgn="base" hangingPunct="0">
              <a:spcBef>
                <a:spcPct val="20000"/>
              </a:spcBef>
              <a:spcAft>
                <a:spcPct val="0"/>
              </a:spcAft>
              <a:buClr>
                <a:schemeClr val="accent3"/>
              </a:buClr>
              <a:buFont typeface="Arial" panose="020B0604020202020204" pitchFamily="34" charset="0"/>
              <a:buChar char="»"/>
              <a:defRPr sz="1400" kern="1200">
                <a:solidFill>
                  <a:schemeClr val="tx1"/>
                </a:solidFill>
                <a:latin typeface="Arial" panose="020B0604020202020204" pitchFamily="34" charset="0"/>
                <a:ea typeface="Helvetica Neue"/>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defRPr/>
            </a:pPr>
            <a:r>
              <a:rPr lang="en-US" sz="1400" cap="all" baseline="0" dirty="0">
                <a:solidFill>
                  <a:srgbClr val="FFFFFF"/>
                </a:solidFill>
              </a:rPr>
              <a:t>OPTIMIZE</a:t>
            </a:r>
          </a:p>
          <a:p>
            <a:pPr marL="0" indent="0" algn="ctr">
              <a:buNone/>
              <a:defRPr/>
            </a:pPr>
            <a:r>
              <a:rPr lang="en-US" sz="1400" cap="all" baseline="0" dirty="0">
                <a:solidFill>
                  <a:srgbClr val="FFFFFF"/>
                </a:solidFill>
              </a:rPr>
              <a:t>Performance</a:t>
            </a:r>
          </a:p>
        </p:txBody>
      </p:sp>
      <p:sp>
        <p:nvSpPr>
          <p:cNvPr id="27" name="Content Placeholder 4"/>
          <p:cNvSpPr txBox="1">
            <a:spLocks/>
          </p:cNvSpPr>
          <p:nvPr userDrawn="1"/>
        </p:nvSpPr>
        <p:spPr>
          <a:xfrm>
            <a:off x="8275937" y="537246"/>
            <a:ext cx="2018120" cy="505421"/>
          </a:xfrm>
          <a:prstGeom prst="rect">
            <a:avLst/>
          </a:prstGeom>
        </p:spPr>
        <p:txBody>
          <a:bodyPr/>
          <a:lstStyle>
            <a:lvl1pPr marL="169863" indent="-169863" algn="l" defTabSz="457200" rtl="0" eaLnBrk="0" fontAlgn="base" hangingPunct="0">
              <a:spcBef>
                <a:spcPct val="20000"/>
              </a:spcBef>
              <a:spcAft>
                <a:spcPct val="0"/>
              </a:spcAft>
              <a:buClr>
                <a:schemeClr val="accent1"/>
              </a:buClr>
              <a:buFont typeface="Arial" panose="020B0604020202020204" pitchFamily="34" charset="0"/>
              <a:buChar char="•"/>
              <a:defRPr sz="2000" kern="1200">
                <a:solidFill>
                  <a:schemeClr val="tx1"/>
                </a:solidFill>
                <a:latin typeface="Arial" pitchFamily="34" charset="0"/>
                <a:ea typeface="Arial" charset="0"/>
                <a:cs typeface="Arial" pitchFamily="34" charset="0"/>
              </a:defRPr>
            </a:lvl1pPr>
            <a:lvl2pPr marL="627063" indent="-169863" algn="l" defTabSz="457200" rtl="0" eaLnBrk="0" fontAlgn="base" hangingPunct="0">
              <a:spcBef>
                <a:spcPct val="20000"/>
              </a:spcBef>
              <a:spcAft>
                <a:spcPct val="0"/>
              </a:spcAft>
              <a:buClr>
                <a:schemeClr val="accent3"/>
              </a:buClr>
              <a:buFont typeface="Arial" panose="020B0604020202020204" pitchFamily="34" charset="0"/>
              <a:buChar char="-"/>
              <a:defRPr kern="1200">
                <a:solidFill>
                  <a:schemeClr val="tx1"/>
                </a:solidFill>
                <a:latin typeface="Arial" pitchFamily="34" charset="0"/>
                <a:ea typeface="Arial" charset="0"/>
                <a:cs typeface="Arial" pitchFamily="34" charset="0"/>
              </a:defRPr>
            </a:lvl2pPr>
            <a:lvl3pPr marL="1084263" indent="-169863" algn="l" defTabSz="457200" rtl="0" eaLnBrk="0" fontAlgn="base" hangingPunct="0">
              <a:spcBef>
                <a:spcPct val="20000"/>
              </a:spcBef>
              <a:spcAft>
                <a:spcPct val="0"/>
              </a:spcAft>
              <a:buClr>
                <a:schemeClr val="accent3"/>
              </a:buClr>
              <a:buSzPct val="90000"/>
              <a:buFont typeface="Wingdings" panose="05000000000000000000" pitchFamily="2" charset="2"/>
              <a:buChar char="§"/>
              <a:defRPr sz="1600" kern="1200">
                <a:solidFill>
                  <a:schemeClr val="tx1"/>
                </a:solidFill>
                <a:latin typeface="Arial" pitchFamily="34" charset="0"/>
                <a:ea typeface="Arial" charset="0"/>
                <a:cs typeface="Arial" pitchFamily="34" charset="0"/>
              </a:defRPr>
            </a:lvl3pPr>
            <a:lvl4pPr marL="1600200" indent="-228600" algn="l" defTabSz="457200" rtl="0" eaLnBrk="0" fontAlgn="base" hangingPunct="0">
              <a:spcBef>
                <a:spcPct val="20000"/>
              </a:spcBef>
              <a:spcAft>
                <a:spcPct val="0"/>
              </a:spcAft>
              <a:buClr>
                <a:schemeClr val="accent3"/>
              </a:buClr>
              <a:buFont typeface="Arial" panose="020B0604020202020204" pitchFamily="34" charset="0"/>
              <a:buChar char="-"/>
              <a:defRPr sz="1400" kern="1200">
                <a:solidFill>
                  <a:schemeClr val="tx1"/>
                </a:solidFill>
                <a:latin typeface="Arial" panose="020B0604020202020204" pitchFamily="34" charset="0"/>
                <a:ea typeface="Helvetica Neue"/>
                <a:cs typeface="Arial" panose="020B0604020202020204" pitchFamily="34" charset="0"/>
              </a:defRPr>
            </a:lvl4pPr>
            <a:lvl5pPr marL="2057400" indent="-228600" algn="l" defTabSz="457200" rtl="0" eaLnBrk="0" fontAlgn="base" hangingPunct="0">
              <a:spcBef>
                <a:spcPct val="20000"/>
              </a:spcBef>
              <a:spcAft>
                <a:spcPct val="0"/>
              </a:spcAft>
              <a:buClr>
                <a:schemeClr val="accent3"/>
              </a:buClr>
              <a:buFont typeface="Arial" panose="020B0604020202020204" pitchFamily="34" charset="0"/>
              <a:buChar char="»"/>
              <a:defRPr sz="1400" kern="1200">
                <a:solidFill>
                  <a:schemeClr val="tx1"/>
                </a:solidFill>
                <a:latin typeface="Arial" panose="020B0604020202020204" pitchFamily="34" charset="0"/>
                <a:ea typeface="Helvetica Neue"/>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defRPr/>
            </a:pPr>
            <a:r>
              <a:rPr lang="en-US" sz="1400" cap="all" baseline="0" dirty="0">
                <a:solidFill>
                  <a:srgbClr val="FFFFFF"/>
                </a:solidFill>
              </a:rPr>
              <a:t>ACCELERATE</a:t>
            </a:r>
          </a:p>
          <a:p>
            <a:pPr marL="0" indent="0" algn="ctr">
              <a:buNone/>
              <a:defRPr/>
            </a:pPr>
            <a:r>
              <a:rPr lang="en-US" sz="1400" cap="all" baseline="0" dirty="0" err="1">
                <a:solidFill>
                  <a:srgbClr val="FFFFFF"/>
                </a:solidFill>
              </a:rPr>
              <a:t>DeploymentS</a:t>
            </a:r>
            <a:endParaRPr lang="en-US" sz="1400" cap="all" baseline="0" dirty="0">
              <a:solidFill>
                <a:srgbClr val="FFFFFF"/>
              </a:solidFill>
            </a:endParaRPr>
          </a:p>
        </p:txBody>
      </p:sp>
      <p:sp>
        <p:nvSpPr>
          <p:cNvPr id="28" name="Content Placeholder 4"/>
          <p:cNvSpPr txBox="1">
            <a:spLocks/>
          </p:cNvSpPr>
          <p:nvPr userDrawn="1"/>
        </p:nvSpPr>
        <p:spPr>
          <a:xfrm>
            <a:off x="9064573" y="4543923"/>
            <a:ext cx="2102751" cy="504819"/>
          </a:xfrm>
          <a:prstGeom prst="rect">
            <a:avLst/>
          </a:prstGeom>
        </p:spPr>
        <p:txBody>
          <a:bodyPr/>
          <a:lstStyle>
            <a:lvl1pPr marL="169863" indent="-169863" algn="l" defTabSz="457200" rtl="0" eaLnBrk="0" fontAlgn="base" hangingPunct="0">
              <a:spcBef>
                <a:spcPct val="20000"/>
              </a:spcBef>
              <a:spcAft>
                <a:spcPct val="0"/>
              </a:spcAft>
              <a:buClr>
                <a:schemeClr val="accent1"/>
              </a:buClr>
              <a:buFont typeface="Arial" panose="020B0604020202020204" pitchFamily="34" charset="0"/>
              <a:buChar char="•"/>
              <a:defRPr sz="2000" kern="1200">
                <a:solidFill>
                  <a:schemeClr val="tx1"/>
                </a:solidFill>
                <a:latin typeface="Arial" pitchFamily="34" charset="0"/>
                <a:ea typeface="Arial" charset="0"/>
                <a:cs typeface="Arial" pitchFamily="34" charset="0"/>
              </a:defRPr>
            </a:lvl1pPr>
            <a:lvl2pPr marL="627063" indent="-169863" algn="l" defTabSz="457200" rtl="0" eaLnBrk="0" fontAlgn="base" hangingPunct="0">
              <a:spcBef>
                <a:spcPct val="20000"/>
              </a:spcBef>
              <a:spcAft>
                <a:spcPct val="0"/>
              </a:spcAft>
              <a:buClr>
                <a:schemeClr val="accent3"/>
              </a:buClr>
              <a:buFont typeface="Arial" panose="020B0604020202020204" pitchFamily="34" charset="0"/>
              <a:buChar char="-"/>
              <a:defRPr kern="1200">
                <a:solidFill>
                  <a:schemeClr val="tx1"/>
                </a:solidFill>
                <a:latin typeface="Arial" pitchFamily="34" charset="0"/>
                <a:ea typeface="Arial" charset="0"/>
                <a:cs typeface="Arial" pitchFamily="34" charset="0"/>
              </a:defRPr>
            </a:lvl2pPr>
            <a:lvl3pPr marL="1084263" indent="-169863" algn="l" defTabSz="457200" rtl="0" eaLnBrk="0" fontAlgn="base" hangingPunct="0">
              <a:spcBef>
                <a:spcPct val="20000"/>
              </a:spcBef>
              <a:spcAft>
                <a:spcPct val="0"/>
              </a:spcAft>
              <a:buClr>
                <a:schemeClr val="accent3"/>
              </a:buClr>
              <a:buSzPct val="90000"/>
              <a:buFont typeface="Wingdings" panose="05000000000000000000" pitchFamily="2" charset="2"/>
              <a:buChar char="§"/>
              <a:defRPr sz="1600" kern="1200">
                <a:solidFill>
                  <a:schemeClr val="tx1"/>
                </a:solidFill>
                <a:latin typeface="Arial" pitchFamily="34" charset="0"/>
                <a:ea typeface="Arial" charset="0"/>
                <a:cs typeface="Arial" pitchFamily="34" charset="0"/>
              </a:defRPr>
            </a:lvl3pPr>
            <a:lvl4pPr marL="1600200" indent="-228600" algn="l" defTabSz="457200" rtl="0" eaLnBrk="0" fontAlgn="base" hangingPunct="0">
              <a:spcBef>
                <a:spcPct val="20000"/>
              </a:spcBef>
              <a:spcAft>
                <a:spcPct val="0"/>
              </a:spcAft>
              <a:buClr>
                <a:schemeClr val="accent3"/>
              </a:buClr>
              <a:buFont typeface="Arial" panose="020B0604020202020204" pitchFamily="34" charset="0"/>
              <a:buChar char="-"/>
              <a:defRPr sz="1400" kern="1200">
                <a:solidFill>
                  <a:schemeClr val="tx1"/>
                </a:solidFill>
                <a:latin typeface="Arial" panose="020B0604020202020204" pitchFamily="34" charset="0"/>
                <a:ea typeface="Helvetica Neue"/>
                <a:cs typeface="Arial" panose="020B0604020202020204" pitchFamily="34" charset="0"/>
              </a:defRPr>
            </a:lvl4pPr>
            <a:lvl5pPr marL="2057400" indent="-228600" algn="l" defTabSz="457200" rtl="0" eaLnBrk="0" fontAlgn="base" hangingPunct="0">
              <a:spcBef>
                <a:spcPct val="20000"/>
              </a:spcBef>
              <a:spcAft>
                <a:spcPct val="0"/>
              </a:spcAft>
              <a:buClr>
                <a:schemeClr val="accent3"/>
              </a:buClr>
              <a:buFont typeface="Arial" panose="020B0604020202020204" pitchFamily="34" charset="0"/>
              <a:buChar char="»"/>
              <a:defRPr sz="1400" kern="1200">
                <a:solidFill>
                  <a:schemeClr val="tx1"/>
                </a:solidFill>
                <a:latin typeface="Arial" panose="020B0604020202020204" pitchFamily="34" charset="0"/>
                <a:ea typeface="Helvetica Neue"/>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936"/>
              </a:spcBef>
              <a:spcAft>
                <a:spcPts val="0"/>
              </a:spcAft>
              <a:buNone/>
              <a:defRPr/>
            </a:pPr>
            <a:r>
              <a:rPr lang="en-US" sz="1400" cap="all" baseline="0" dirty="0">
                <a:solidFill>
                  <a:srgbClr val="FFFFFF"/>
                </a:solidFill>
              </a:rPr>
              <a:t>EXTEND</a:t>
            </a:r>
          </a:p>
          <a:p>
            <a:pPr marL="0" indent="0" algn="ctr">
              <a:spcBef>
                <a:spcPts val="400"/>
              </a:spcBef>
              <a:spcAft>
                <a:spcPts val="600"/>
              </a:spcAft>
              <a:buNone/>
              <a:defRPr/>
            </a:pPr>
            <a:r>
              <a:rPr lang="en-US" sz="1400" cap="all" baseline="0" dirty="0">
                <a:solidFill>
                  <a:srgbClr val="FFFFFF"/>
                </a:solidFill>
              </a:rPr>
              <a:t>Lifecycle</a:t>
            </a:r>
          </a:p>
        </p:txBody>
      </p:sp>
      <p:pic>
        <p:nvPicPr>
          <p:cNvPr id="29" name="Picture 2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887451" y="527433"/>
            <a:ext cx="1042416" cy="1037255"/>
          </a:xfrm>
          <a:prstGeom prst="rect">
            <a:avLst/>
          </a:prstGeom>
        </p:spPr>
      </p:pic>
      <p:pic>
        <p:nvPicPr>
          <p:cNvPr id="31" name="Picture 30"/>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045866" y="4094276"/>
            <a:ext cx="1042416" cy="1037255"/>
          </a:xfrm>
          <a:prstGeom prst="rect">
            <a:avLst/>
          </a:prstGeom>
        </p:spPr>
      </p:pic>
      <p:pic>
        <p:nvPicPr>
          <p:cNvPr id="32" name="Picture 3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474261" y="3281935"/>
            <a:ext cx="1042416" cy="1037255"/>
          </a:xfrm>
          <a:prstGeom prst="rect">
            <a:avLst/>
          </a:prstGeom>
        </p:spPr>
      </p:pic>
      <p:cxnSp>
        <p:nvCxnSpPr>
          <p:cNvPr id="33" name="Straight Connector 32"/>
          <p:cNvCxnSpPr/>
          <p:nvPr userDrawn="1"/>
        </p:nvCxnSpPr>
        <p:spPr>
          <a:xfrm flipV="1">
            <a:off x="7536264" y="499772"/>
            <a:ext cx="1023536" cy="459846"/>
          </a:xfrm>
          <a:prstGeom prst="line">
            <a:avLst/>
          </a:prstGeom>
          <a:ln w="28575" cmpd="sng">
            <a:solidFill>
              <a:srgbClr val="257BAE"/>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8554776" y="499771"/>
            <a:ext cx="1584011" cy="0"/>
          </a:xfrm>
          <a:prstGeom prst="line">
            <a:avLst/>
          </a:prstGeom>
          <a:ln w="28575" cmpd="sng">
            <a:solidFill>
              <a:srgbClr val="257BAE"/>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7693099" y="4709160"/>
            <a:ext cx="1560974" cy="449697"/>
          </a:xfrm>
          <a:prstGeom prst="line">
            <a:avLst/>
          </a:prstGeom>
          <a:ln w="28575" cmpd="sng">
            <a:solidFill>
              <a:srgbClr val="588B36"/>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9249049" y="5158856"/>
            <a:ext cx="1728775" cy="1"/>
          </a:xfrm>
          <a:prstGeom prst="line">
            <a:avLst/>
          </a:prstGeom>
          <a:ln w="28575" cmpd="sng">
            <a:solidFill>
              <a:srgbClr val="588B36"/>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a:off x="2606090" y="3376564"/>
            <a:ext cx="1287930" cy="400945"/>
          </a:xfrm>
          <a:prstGeom prst="line">
            <a:avLst/>
          </a:prstGeom>
          <a:ln w="28575" cmpd="sng">
            <a:solidFill>
              <a:srgbClr val="C06C32"/>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a:off x="880493" y="3379365"/>
            <a:ext cx="1728775" cy="1"/>
          </a:xfrm>
          <a:prstGeom prst="line">
            <a:avLst/>
          </a:prstGeom>
          <a:ln w="28575" cmpd="sng">
            <a:solidFill>
              <a:srgbClr val="C06C3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4267530"/>
      </p:ext>
    </p:extLst>
  </p:cSld>
  <p:clrMap bg1="lt1" tx1="dk1" bg2="lt2" tx2="dk2" accent1="accent1" accent2="accent2" accent3="accent3" accent4="accent4" accent5="accent5" accent6="accent6" hlink="hlink" folHlink="folHlink"/>
  <p:sldLayoutIdLst>
    <p:sldLayoutId id="2147493684" r:id="rId1"/>
    <p:sldLayoutId id="2147493685" r:id="rId2"/>
  </p:sldLayoutIdLst>
  <p:hf hdr="0" ftr="0" dt="0"/>
  <p:txStyles>
    <p:titleStyle>
      <a:lvl1pPr algn="l" defTabSz="457200" rtl="0" eaLnBrk="0" fontAlgn="base" hangingPunct="0">
        <a:spcBef>
          <a:spcPct val="0"/>
        </a:spcBef>
        <a:spcAft>
          <a:spcPct val="0"/>
        </a:spcAft>
        <a:defRPr sz="2400" kern="1200">
          <a:solidFill>
            <a:schemeClr val="tx1"/>
          </a:solidFill>
          <a:latin typeface="HelveticaNeue BoldCond"/>
          <a:ea typeface="HelveticaNeue BoldCond"/>
          <a:cs typeface="HelveticaNeue BoldCond"/>
        </a:defRPr>
      </a:lvl1pPr>
      <a:lvl2pPr algn="l" defTabSz="457200" rtl="0" eaLnBrk="0" fontAlgn="base" hangingPunct="0">
        <a:spcBef>
          <a:spcPct val="0"/>
        </a:spcBef>
        <a:spcAft>
          <a:spcPct val="0"/>
        </a:spcAft>
        <a:defRPr sz="2400">
          <a:solidFill>
            <a:schemeClr val="tx1"/>
          </a:solidFill>
          <a:latin typeface="HelveticaNeue BoldCond"/>
          <a:ea typeface="HelveticaNeue BoldCond"/>
          <a:cs typeface="HelveticaNeue BoldCond"/>
        </a:defRPr>
      </a:lvl2pPr>
      <a:lvl3pPr algn="l" defTabSz="457200" rtl="0" eaLnBrk="0" fontAlgn="base" hangingPunct="0">
        <a:spcBef>
          <a:spcPct val="0"/>
        </a:spcBef>
        <a:spcAft>
          <a:spcPct val="0"/>
        </a:spcAft>
        <a:defRPr sz="2400">
          <a:solidFill>
            <a:schemeClr val="tx1"/>
          </a:solidFill>
          <a:latin typeface="HelveticaNeue BoldCond"/>
          <a:ea typeface="HelveticaNeue BoldCond"/>
          <a:cs typeface="HelveticaNeue BoldCond"/>
        </a:defRPr>
      </a:lvl3pPr>
      <a:lvl4pPr algn="l" defTabSz="457200" rtl="0" eaLnBrk="0" fontAlgn="base" hangingPunct="0">
        <a:spcBef>
          <a:spcPct val="0"/>
        </a:spcBef>
        <a:spcAft>
          <a:spcPct val="0"/>
        </a:spcAft>
        <a:defRPr sz="2400">
          <a:solidFill>
            <a:schemeClr val="tx1"/>
          </a:solidFill>
          <a:latin typeface="HelveticaNeue BoldCond"/>
          <a:ea typeface="HelveticaNeue BoldCond"/>
          <a:cs typeface="HelveticaNeue BoldCond"/>
        </a:defRPr>
      </a:lvl4pPr>
      <a:lvl5pPr algn="l" defTabSz="457200" rtl="0" eaLnBrk="0" fontAlgn="base" hangingPunct="0">
        <a:spcBef>
          <a:spcPct val="0"/>
        </a:spcBef>
        <a:spcAft>
          <a:spcPct val="0"/>
        </a:spcAft>
        <a:defRPr sz="2400">
          <a:solidFill>
            <a:schemeClr val="tx1"/>
          </a:solidFill>
          <a:latin typeface="HelveticaNeue BoldCond"/>
          <a:ea typeface="HelveticaNeue BoldCond"/>
          <a:cs typeface="HelveticaNeue BoldCond"/>
        </a:defRPr>
      </a:lvl5pPr>
      <a:lvl6pPr marL="457200" algn="l" defTabSz="457200" rtl="0" fontAlgn="base">
        <a:spcBef>
          <a:spcPct val="0"/>
        </a:spcBef>
        <a:spcAft>
          <a:spcPct val="0"/>
        </a:spcAft>
        <a:defRPr sz="2400">
          <a:solidFill>
            <a:schemeClr val="tx1"/>
          </a:solidFill>
          <a:latin typeface="HelveticaNeue BoldCond"/>
          <a:ea typeface="HelveticaNeue BoldCond"/>
          <a:cs typeface="HelveticaNeue BoldCond"/>
        </a:defRPr>
      </a:lvl6pPr>
      <a:lvl7pPr marL="914400" algn="l" defTabSz="457200" rtl="0" fontAlgn="base">
        <a:spcBef>
          <a:spcPct val="0"/>
        </a:spcBef>
        <a:spcAft>
          <a:spcPct val="0"/>
        </a:spcAft>
        <a:defRPr sz="2400">
          <a:solidFill>
            <a:schemeClr val="tx1"/>
          </a:solidFill>
          <a:latin typeface="HelveticaNeue BoldCond"/>
          <a:ea typeface="HelveticaNeue BoldCond"/>
          <a:cs typeface="HelveticaNeue BoldCond"/>
        </a:defRPr>
      </a:lvl7pPr>
      <a:lvl8pPr marL="1371600" algn="l" defTabSz="457200" rtl="0" fontAlgn="base">
        <a:spcBef>
          <a:spcPct val="0"/>
        </a:spcBef>
        <a:spcAft>
          <a:spcPct val="0"/>
        </a:spcAft>
        <a:defRPr sz="2400">
          <a:solidFill>
            <a:schemeClr val="tx1"/>
          </a:solidFill>
          <a:latin typeface="HelveticaNeue BoldCond"/>
          <a:ea typeface="HelveticaNeue BoldCond"/>
          <a:cs typeface="HelveticaNeue BoldCond"/>
        </a:defRPr>
      </a:lvl8pPr>
      <a:lvl9pPr marL="1828800" algn="l" defTabSz="457200" rtl="0" fontAlgn="base">
        <a:spcBef>
          <a:spcPct val="0"/>
        </a:spcBef>
        <a:spcAft>
          <a:spcPct val="0"/>
        </a:spcAft>
        <a:defRPr sz="2400">
          <a:solidFill>
            <a:schemeClr val="tx1"/>
          </a:solidFill>
          <a:latin typeface="HelveticaNeue BoldCond"/>
          <a:ea typeface="HelveticaNeue BoldCond"/>
          <a:cs typeface="HelveticaNeue BoldCond"/>
        </a:defRPr>
      </a:lvl9pPr>
    </p:titleStyle>
    <p:bodyStyle>
      <a:lvl1pPr algn="l" defTabSz="457200" rtl="0" eaLnBrk="0" fontAlgn="base" hangingPunct="0">
        <a:spcBef>
          <a:spcPct val="20000"/>
        </a:spcBef>
        <a:spcAft>
          <a:spcPct val="0"/>
        </a:spcAft>
        <a:buFont typeface="Arial" panose="020B0604020202020204" pitchFamily="34" charset="0"/>
        <a:defRPr kern="1200">
          <a:solidFill>
            <a:schemeClr val="tx1"/>
          </a:solidFill>
          <a:latin typeface="Helvetica 55 Roman"/>
          <a:ea typeface="Helvetica 55 Roman"/>
          <a:cs typeface="Helvetica 55 Roman"/>
        </a:defRPr>
      </a:lvl1pPr>
      <a:lvl2pPr marL="742950" indent="-285750" algn="l" defTabSz="457200" rtl="0" eaLnBrk="0" fontAlgn="base" hangingPunct="0">
        <a:spcBef>
          <a:spcPct val="20000"/>
        </a:spcBef>
        <a:spcAft>
          <a:spcPct val="0"/>
        </a:spcAft>
        <a:buFont typeface="Arial" panose="020B0604020202020204" pitchFamily="34" charset="0"/>
        <a:buChar char="•"/>
        <a:defRPr sz="1600" kern="1200">
          <a:solidFill>
            <a:schemeClr val="tx1"/>
          </a:solidFill>
          <a:latin typeface="Helvetica Neue"/>
          <a:ea typeface="Helvetica Neue"/>
          <a:cs typeface="Helvetica Neue"/>
        </a:defRPr>
      </a:lvl2pPr>
      <a:lvl3pPr marL="1143000" indent="-228600" algn="l" defTabSz="457200" rtl="0" eaLnBrk="0" fontAlgn="base" hangingPunct="0">
        <a:spcBef>
          <a:spcPct val="20000"/>
        </a:spcBef>
        <a:spcAft>
          <a:spcPct val="0"/>
        </a:spcAft>
        <a:buSzPct val="90000"/>
        <a:buFont typeface="Courier New" panose="02070309020205020404" pitchFamily="49" charset="0"/>
        <a:buChar char="o"/>
        <a:defRPr sz="1400" kern="1200">
          <a:solidFill>
            <a:schemeClr val="tx1"/>
          </a:solidFill>
          <a:latin typeface="Helvetica Neue"/>
          <a:ea typeface="Helvetica Neue"/>
          <a:cs typeface="Helvetica Neue"/>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7" name="Picture 46"/>
          <p:cNvPicPr>
            <a:picLocks noChangeAspect="1"/>
          </p:cNvPicPr>
          <p:nvPr userDrawn="1"/>
        </p:nvPicPr>
        <p:blipFill rotWithShape="1">
          <a:blip r:embed="rId4" cstate="email">
            <a:extLst>
              <a:ext uri="{28A0092B-C50C-407E-A947-70E740481C1C}">
                <a14:useLocalDpi xmlns:a14="http://schemas.microsoft.com/office/drawing/2010/main"/>
              </a:ext>
            </a:extLst>
          </a:blip>
          <a:srcRect l="422" t="4843" r="9825" b="19222"/>
          <a:stretch/>
        </p:blipFill>
        <p:spPr>
          <a:xfrm>
            <a:off x="0" y="3619"/>
            <a:ext cx="12185200" cy="6872759"/>
          </a:xfrm>
          <a:prstGeom prst="rect">
            <a:avLst/>
          </a:prstGeom>
        </p:spPr>
      </p:pic>
      <p:sp>
        <p:nvSpPr>
          <p:cNvPr id="6" name="Rectangle 5"/>
          <p:cNvSpPr/>
          <p:nvPr userDrawn="1"/>
        </p:nvSpPr>
        <p:spPr>
          <a:xfrm>
            <a:off x="-6799" y="-2447"/>
            <a:ext cx="12191999" cy="6856887"/>
          </a:xfrm>
          <a:prstGeom prst="rect">
            <a:avLst/>
          </a:prstGeom>
          <a:solidFill>
            <a:schemeClr val="tx1">
              <a:alpha val="70000"/>
            </a:schemeClr>
          </a:solidFill>
          <a:ln w="12700">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dirty="0">
              <a:solidFill>
                <a:schemeClr val="accent3"/>
              </a:solidFill>
            </a:endParaRPr>
          </a:p>
        </p:txBody>
      </p:sp>
      <p:pic>
        <p:nvPicPr>
          <p:cNvPr id="5" name="Pictur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8412" y="-98477"/>
            <a:ext cx="11695176" cy="6585393"/>
          </a:xfrm>
          <a:prstGeom prst="rect">
            <a:avLst/>
          </a:prstGeom>
          <a:ln w="28575">
            <a:noFill/>
          </a:ln>
        </p:spPr>
      </p:pic>
      <p:sp>
        <p:nvSpPr>
          <p:cNvPr id="11" name="Rectangle 23"/>
          <p:cNvSpPr>
            <a:spLocks noChangeArrowheads="1"/>
          </p:cNvSpPr>
          <p:nvPr userDrawn="1"/>
        </p:nvSpPr>
        <p:spPr bwMode="auto">
          <a:xfrm>
            <a:off x="4407310" y="6657975"/>
            <a:ext cx="3506788" cy="200025"/>
          </a:xfrm>
          <a:prstGeom prst="rect">
            <a:avLst/>
          </a:prstGeom>
          <a:noFill/>
          <a:ln>
            <a:noFill/>
          </a:ln>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700" dirty="0">
                <a:solidFill>
                  <a:srgbClr val="FFFFFF"/>
                </a:solidFill>
                <a:cs typeface="Arial" panose="020B0604020202020204" pitchFamily="34" charset="0"/>
              </a:rPr>
              <a:t>Honeywell Confidential - © 2017 by Honeywell International Inc. All rights reserved. </a:t>
            </a:r>
          </a:p>
        </p:txBody>
      </p:sp>
      <p:pic>
        <p:nvPicPr>
          <p:cNvPr id="9" name="Picture 8"/>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378688" y="3619"/>
            <a:ext cx="1810137" cy="1810137"/>
          </a:xfrm>
          <a:prstGeom prst="rect">
            <a:avLst/>
          </a:prstGeom>
        </p:spPr>
      </p:pic>
      <p:pic>
        <p:nvPicPr>
          <p:cNvPr id="2051" name="Picture 5" descr="Corner-01 copy.pn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27719" y="3823616"/>
            <a:ext cx="12376845" cy="3052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 name="Picture 2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723200" y="5970262"/>
            <a:ext cx="1788000" cy="496120"/>
          </a:xfrm>
          <a:prstGeom prst="rect">
            <a:avLst/>
          </a:prstGeom>
        </p:spPr>
      </p:pic>
      <p:sp>
        <p:nvSpPr>
          <p:cNvPr id="17" name="Content Placeholder 4"/>
          <p:cNvSpPr txBox="1">
            <a:spLocks/>
          </p:cNvSpPr>
          <p:nvPr userDrawn="1"/>
        </p:nvSpPr>
        <p:spPr>
          <a:xfrm>
            <a:off x="3978302" y="2440743"/>
            <a:ext cx="4344017" cy="956603"/>
          </a:xfrm>
          <a:prstGeom prst="rect">
            <a:avLst/>
          </a:prstGeom>
        </p:spPr>
        <p:txBody>
          <a:bodyPr/>
          <a:lstStyle>
            <a:lvl1pPr marL="169863" indent="-169863" algn="l" defTabSz="457200" rtl="0" eaLnBrk="0" fontAlgn="base" hangingPunct="0">
              <a:spcBef>
                <a:spcPct val="20000"/>
              </a:spcBef>
              <a:spcAft>
                <a:spcPct val="0"/>
              </a:spcAft>
              <a:buClr>
                <a:schemeClr val="accent1"/>
              </a:buClr>
              <a:buFont typeface="Arial" panose="020B0604020202020204" pitchFamily="34" charset="0"/>
              <a:buChar char="•"/>
              <a:defRPr sz="2000" kern="1200">
                <a:solidFill>
                  <a:schemeClr val="tx1"/>
                </a:solidFill>
                <a:latin typeface="Arial" pitchFamily="34" charset="0"/>
                <a:ea typeface="Arial" charset="0"/>
                <a:cs typeface="Arial" pitchFamily="34" charset="0"/>
              </a:defRPr>
            </a:lvl1pPr>
            <a:lvl2pPr marL="627063" indent="-169863" algn="l" defTabSz="457200" rtl="0" eaLnBrk="0" fontAlgn="base" hangingPunct="0">
              <a:spcBef>
                <a:spcPct val="20000"/>
              </a:spcBef>
              <a:spcAft>
                <a:spcPct val="0"/>
              </a:spcAft>
              <a:buClr>
                <a:schemeClr val="accent3"/>
              </a:buClr>
              <a:buFont typeface="Arial" panose="020B0604020202020204" pitchFamily="34" charset="0"/>
              <a:buChar char="-"/>
              <a:defRPr kern="1200">
                <a:solidFill>
                  <a:schemeClr val="tx1"/>
                </a:solidFill>
                <a:latin typeface="Arial" pitchFamily="34" charset="0"/>
                <a:ea typeface="Arial" charset="0"/>
                <a:cs typeface="Arial" pitchFamily="34" charset="0"/>
              </a:defRPr>
            </a:lvl2pPr>
            <a:lvl3pPr marL="1084263" indent="-169863" algn="l" defTabSz="457200" rtl="0" eaLnBrk="0" fontAlgn="base" hangingPunct="0">
              <a:spcBef>
                <a:spcPct val="20000"/>
              </a:spcBef>
              <a:spcAft>
                <a:spcPct val="0"/>
              </a:spcAft>
              <a:buClr>
                <a:schemeClr val="accent3"/>
              </a:buClr>
              <a:buSzPct val="90000"/>
              <a:buFont typeface="Wingdings" panose="05000000000000000000" pitchFamily="2" charset="2"/>
              <a:buChar char="§"/>
              <a:defRPr sz="1600" kern="1200">
                <a:solidFill>
                  <a:schemeClr val="tx1"/>
                </a:solidFill>
                <a:latin typeface="Arial" pitchFamily="34" charset="0"/>
                <a:ea typeface="Arial" charset="0"/>
                <a:cs typeface="Arial" pitchFamily="34" charset="0"/>
              </a:defRPr>
            </a:lvl3pPr>
            <a:lvl4pPr marL="1600200" indent="-228600" algn="l" defTabSz="457200" rtl="0" eaLnBrk="0" fontAlgn="base" hangingPunct="0">
              <a:spcBef>
                <a:spcPct val="20000"/>
              </a:spcBef>
              <a:spcAft>
                <a:spcPct val="0"/>
              </a:spcAft>
              <a:buClr>
                <a:schemeClr val="accent3"/>
              </a:buClr>
              <a:buFont typeface="Arial" panose="020B0604020202020204" pitchFamily="34" charset="0"/>
              <a:buChar char="-"/>
              <a:defRPr sz="1400" kern="1200">
                <a:solidFill>
                  <a:schemeClr val="tx1"/>
                </a:solidFill>
                <a:latin typeface="Arial" panose="020B0604020202020204" pitchFamily="34" charset="0"/>
                <a:ea typeface="Helvetica Neue"/>
                <a:cs typeface="Arial" panose="020B0604020202020204" pitchFamily="34" charset="0"/>
              </a:defRPr>
            </a:lvl4pPr>
            <a:lvl5pPr marL="2057400" indent="-228600" algn="l" defTabSz="457200" rtl="0" eaLnBrk="0" fontAlgn="base" hangingPunct="0">
              <a:spcBef>
                <a:spcPct val="20000"/>
              </a:spcBef>
              <a:spcAft>
                <a:spcPct val="0"/>
              </a:spcAft>
              <a:buClr>
                <a:schemeClr val="accent3"/>
              </a:buClr>
              <a:buFont typeface="Arial" panose="020B0604020202020204" pitchFamily="34" charset="0"/>
              <a:buChar char="»"/>
              <a:defRPr sz="1400" kern="1200">
                <a:solidFill>
                  <a:schemeClr val="tx1"/>
                </a:solidFill>
                <a:latin typeface="Arial" panose="020B0604020202020204" pitchFamily="34" charset="0"/>
                <a:ea typeface="Helvetica Neue"/>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defRPr/>
            </a:pPr>
            <a:r>
              <a:rPr lang="en-US" sz="4800" dirty="0">
                <a:solidFill>
                  <a:schemeClr val="bg2"/>
                </a:solidFill>
              </a:rPr>
              <a:t>Mobility </a:t>
            </a:r>
            <a:r>
              <a:rPr lang="en-US" sz="4800" b="0" i="0" baseline="0" dirty="0">
                <a:solidFill>
                  <a:schemeClr val="bg2"/>
                </a:solidFill>
              </a:rPr>
              <a:t>Edge</a:t>
            </a:r>
            <a:r>
              <a:rPr lang="en-US" sz="4800" b="0" i="0" baseline="30000" dirty="0">
                <a:solidFill>
                  <a:schemeClr val="bg2"/>
                </a:solidFill>
              </a:rPr>
              <a:t>™</a:t>
            </a:r>
          </a:p>
        </p:txBody>
      </p:sp>
      <p:sp>
        <p:nvSpPr>
          <p:cNvPr id="23" name="Content Placeholder 4"/>
          <p:cNvSpPr txBox="1">
            <a:spLocks/>
          </p:cNvSpPr>
          <p:nvPr userDrawn="1"/>
        </p:nvSpPr>
        <p:spPr>
          <a:xfrm>
            <a:off x="805078" y="3421756"/>
            <a:ext cx="1842090" cy="505421"/>
          </a:xfrm>
          <a:prstGeom prst="rect">
            <a:avLst/>
          </a:prstGeom>
        </p:spPr>
        <p:txBody>
          <a:bodyPr/>
          <a:lstStyle>
            <a:lvl1pPr marL="169863" indent="-169863" algn="l" defTabSz="457200" rtl="0" eaLnBrk="0" fontAlgn="base" hangingPunct="0">
              <a:spcBef>
                <a:spcPct val="20000"/>
              </a:spcBef>
              <a:spcAft>
                <a:spcPct val="0"/>
              </a:spcAft>
              <a:buClr>
                <a:schemeClr val="accent1"/>
              </a:buClr>
              <a:buFont typeface="Arial" panose="020B0604020202020204" pitchFamily="34" charset="0"/>
              <a:buChar char="•"/>
              <a:defRPr sz="2000" kern="1200">
                <a:solidFill>
                  <a:schemeClr val="tx1"/>
                </a:solidFill>
                <a:latin typeface="Arial" pitchFamily="34" charset="0"/>
                <a:ea typeface="Arial" charset="0"/>
                <a:cs typeface="Arial" pitchFamily="34" charset="0"/>
              </a:defRPr>
            </a:lvl1pPr>
            <a:lvl2pPr marL="627063" indent="-169863" algn="l" defTabSz="457200" rtl="0" eaLnBrk="0" fontAlgn="base" hangingPunct="0">
              <a:spcBef>
                <a:spcPct val="20000"/>
              </a:spcBef>
              <a:spcAft>
                <a:spcPct val="0"/>
              </a:spcAft>
              <a:buClr>
                <a:schemeClr val="accent3"/>
              </a:buClr>
              <a:buFont typeface="Arial" panose="020B0604020202020204" pitchFamily="34" charset="0"/>
              <a:buChar char="-"/>
              <a:defRPr kern="1200">
                <a:solidFill>
                  <a:schemeClr val="tx1"/>
                </a:solidFill>
                <a:latin typeface="Arial" pitchFamily="34" charset="0"/>
                <a:ea typeface="Arial" charset="0"/>
                <a:cs typeface="Arial" pitchFamily="34" charset="0"/>
              </a:defRPr>
            </a:lvl2pPr>
            <a:lvl3pPr marL="1084263" indent="-169863" algn="l" defTabSz="457200" rtl="0" eaLnBrk="0" fontAlgn="base" hangingPunct="0">
              <a:spcBef>
                <a:spcPct val="20000"/>
              </a:spcBef>
              <a:spcAft>
                <a:spcPct val="0"/>
              </a:spcAft>
              <a:buClr>
                <a:schemeClr val="accent3"/>
              </a:buClr>
              <a:buSzPct val="90000"/>
              <a:buFont typeface="Wingdings" panose="05000000000000000000" pitchFamily="2" charset="2"/>
              <a:buChar char="§"/>
              <a:defRPr sz="1600" kern="1200">
                <a:solidFill>
                  <a:schemeClr val="tx1"/>
                </a:solidFill>
                <a:latin typeface="Arial" pitchFamily="34" charset="0"/>
                <a:ea typeface="Arial" charset="0"/>
                <a:cs typeface="Arial" pitchFamily="34" charset="0"/>
              </a:defRPr>
            </a:lvl3pPr>
            <a:lvl4pPr marL="1600200" indent="-228600" algn="l" defTabSz="457200" rtl="0" eaLnBrk="0" fontAlgn="base" hangingPunct="0">
              <a:spcBef>
                <a:spcPct val="20000"/>
              </a:spcBef>
              <a:spcAft>
                <a:spcPct val="0"/>
              </a:spcAft>
              <a:buClr>
                <a:schemeClr val="accent3"/>
              </a:buClr>
              <a:buFont typeface="Arial" panose="020B0604020202020204" pitchFamily="34" charset="0"/>
              <a:buChar char="-"/>
              <a:defRPr sz="1400" kern="1200">
                <a:solidFill>
                  <a:schemeClr val="tx1"/>
                </a:solidFill>
                <a:latin typeface="Arial" panose="020B0604020202020204" pitchFamily="34" charset="0"/>
                <a:ea typeface="Helvetica Neue"/>
                <a:cs typeface="Arial" panose="020B0604020202020204" pitchFamily="34" charset="0"/>
              </a:defRPr>
            </a:lvl4pPr>
            <a:lvl5pPr marL="2057400" indent="-228600" algn="l" defTabSz="457200" rtl="0" eaLnBrk="0" fontAlgn="base" hangingPunct="0">
              <a:spcBef>
                <a:spcPct val="20000"/>
              </a:spcBef>
              <a:spcAft>
                <a:spcPct val="0"/>
              </a:spcAft>
              <a:buClr>
                <a:schemeClr val="accent3"/>
              </a:buClr>
              <a:buFont typeface="Arial" panose="020B0604020202020204" pitchFamily="34" charset="0"/>
              <a:buChar char="»"/>
              <a:defRPr sz="1400" kern="1200">
                <a:solidFill>
                  <a:schemeClr val="tx1"/>
                </a:solidFill>
                <a:latin typeface="Arial" panose="020B0604020202020204" pitchFamily="34" charset="0"/>
                <a:ea typeface="Helvetica Neue"/>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defRPr/>
            </a:pPr>
            <a:r>
              <a:rPr lang="en-US" sz="1400" cap="all" baseline="0" dirty="0">
                <a:solidFill>
                  <a:srgbClr val="FFFFFF"/>
                </a:solidFill>
              </a:rPr>
              <a:t>OPTIMIZE</a:t>
            </a:r>
          </a:p>
          <a:p>
            <a:pPr marL="0" indent="0" algn="ctr">
              <a:buNone/>
              <a:defRPr/>
            </a:pPr>
            <a:r>
              <a:rPr lang="en-US" sz="1400" cap="all" baseline="0" dirty="0">
                <a:solidFill>
                  <a:srgbClr val="FFFFFF"/>
                </a:solidFill>
              </a:rPr>
              <a:t>Performance</a:t>
            </a:r>
          </a:p>
        </p:txBody>
      </p:sp>
      <p:sp>
        <p:nvSpPr>
          <p:cNvPr id="27" name="Content Placeholder 4"/>
          <p:cNvSpPr txBox="1">
            <a:spLocks/>
          </p:cNvSpPr>
          <p:nvPr userDrawn="1"/>
        </p:nvSpPr>
        <p:spPr>
          <a:xfrm>
            <a:off x="8275937" y="537246"/>
            <a:ext cx="2018120" cy="505421"/>
          </a:xfrm>
          <a:prstGeom prst="rect">
            <a:avLst/>
          </a:prstGeom>
        </p:spPr>
        <p:txBody>
          <a:bodyPr/>
          <a:lstStyle>
            <a:lvl1pPr marL="169863" indent="-169863" algn="l" defTabSz="457200" rtl="0" eaLnBrk="0" fontAlgn="base" hangingPunct="0">
              <a:spcBef>
                <a:spcPct val="20000"/>
              </a:spcBef>
              <a:spcAft>
                <a:spcPct val="0"/>
              </a:spcAft>
              <a:buClr>
                <a:schemeClr val="accent1"/>
              </a:buClr>
              <a:buFont typeface="Arial" panose="020B0604020202020204" pitchFamily="34" charset="0"/>
              <a:buChar char="•"/>
              <a:defRPr sz="2000" kern="1200">
                <a:solidFill>
                  <a:schemeClr val="tx1"/>
                </a:solidFill>
                <a:latin typeface="Arial" pitchFamily="34" charset="0"/>
                <a:ea typeface="Arial" charset="0"/>
                <a:cs typeface="Arial" pitchFamily="34" charset="0"/>
              </a:defRPr>
            </a:lvl1pPr>
            <a:lvl2pPr marL="627063" indent="-169863" algn="l" defTabSz="457200" rtl="0" eaLnBrk="0" fontAlgn="base" hangingPunct="0">
              <a:spcBef>
                <a:spcPct val="20000"/>
              </a:spcBef>
              <a:spcAft>
                <a:spcPct val="0"/>
              </a:spcAft>
              <a:buClr>
                <a:schemeClr val="accent3"/>
              </a:buClr>
              <a:buFont typeface="Arial" panose="020B0604020202020204" pitchFamily="34" charset="0"/>
              <a:buChar char="-"/>
              <a:defRPr kern="1200">
                <a:solidFill>
                  <a:schemeClr val="tx1"/>
                </a:solidFill>
                <a:latin typeface="Arial" pitchFamily="34" charset="0"/>
                <a:ea typeface="Arial" charset="0"/>
                <a:cs typeface="Arial" pitchFamily="34" charset="0"/>
              </a:defRPr>
            </a:lvl2pPr>
            <a:lvl3pPr marL="1084263" indent="-169863" algn="l" defTabSz="457200" rtl="0" eaLnBrk="0" fontAlgn="base" hangingPunct="0">
              <a:spcBef>
                <a:spcPct val="20000"/>
              </a:spcBef>
              <a:spcAft>
                <a:spcPct val="0"/>
              </a:spcAft>
              <a:buClr>
                <a:schemeClr val="accent3"/>
              </a:buClr>
              <a:buSzPct val="90000"/>
              <a:buFont typeface="Wingdings" panose="05000000000000000000" pitchFamily="2" charset="2"/>
              <a:buChar char="§"/>
              <a:defRPr sz="1600" kern="1200">
                <a:solidFill>
                  <a:schemeClr val="tx1"/>
                </a:solidFill>
                <a:latin typeface="Arial" pitchFamily="34" charset="0"/>
                <a:ea typeface="Arial" charset="0"/>
                <a:cs typeface="Arial" pitchFamily="34" charset="0"/>
              </a:defRPr>
            </a:lvl3pPr>
            <a:lvl4pPr marL="1600200" indent="-228600" algn="l" defTabSz="457200" rtl="0" eaLnBrk="0" fontAlgn="base" hangingPunct="0">
              <a:spcBef>
                <a:spcPct val="20000"/>
              </a:spcBef>
              <a:spcAft>
                <a:spcPct val="0"/>
              </a:spcAft>
              <a:buClr>
                <a:schemeClr val="accent3"/>
              </a:buClr>
              <a:buFont typeface="Arial" panose="020B0604020202020204" pitchFamily="34" charset="0"/>
              <a:buChar char="-"/>
              <a:defRPr sz="1400" kern="1200">
                <a:solidFill>
                  <a:schemeClr val="tx1"/>
                </a:solidFill>
                <a:latin typeface="Arial" panose="020B0604020202020204" pitchFamily="34" charset="0"/>
                <a:ea typeface="Helvetica Neue"/>
                <a:cs typeface="Arial" panose="020B0604020202020204" pitchFamily="34" charset="0"/>
              </a:defRPr>
            </a:lvl4pPr>
            <a:lvl5pPr marL="2057400" indent="-228600" algn="l" defTabSz="457200" rtl="0" eaLnBrk="0" fontAlgn="base" hangingPunct="0">
              <a:spcBef>
                <a:spcPct val="20000"/>
              </a:spcBef>
              <a:spcAft>
                <a:spcPct val="0"/>
              </a:spcAft>
              <a:buClr>
                <a:schemeClr val="accent3"/>
              </a:buClr>
              <a:buFont typeface="Arial" panose="020B0604020202020204" pitchFamily="34" charset="0"/>
              <a:buChar char="»"/>
              <a:defRPr sz="1400" kern="1200">
                <a:solidFill>
                  <a:schemeClr val="tx1"/>
                </a:solidFill>
                <a:latin typeface="Arial" panose="020B0604020202020204" pitchFamily="34" charset="0"/>
                <a:ea typeface="Helvetica Neue"/>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defRPr/>
            </a:pPr>
            <a:r>
              <a:rPr lang="en-US" sz="1400" cap="all" baseline="0" dirty="0">
                <a:solidFill>
                  <a:srgbClr val="FFFFFF"/>
                </a:solidFill>
              </a:rPr>
              <a:t>ACCELERATE</a:t>
            </a:r>
          </a:p>
          <a:p>
            <a:pPr marL="0" indent="0" algn="ctr">
              <a:buNone/>
              <a:defRPr/>
            </a:pPr>
            <a:r>
              <a:rPr lang="en-US" sz="1400" cap="all" baseline="0" dirty="0" err="1">
                <a:solidFill>
                  <a:srgbClr val="FFFFFF"/>
                </a:solidFill>
              </a:rPr>
              <a:t>DeploymentS</a:t>
            </a:r>
            <a:endParaRPr lang="en-US" sz="1400" cap="all" baseline="0" dirty="0">
              <a:solidFill>
                <a:srgbClr val="FFFFFF"/>
              </a:solidFill>
            </a:endParaRPr>
          </a:p>
        </p:txBody>
      </p:sp>
      <p:sp>
        <p:nvSpPr>
          <p:cNvPr id="28" name="Content Placeholder 4"/>
          <p:cNvSpPr txBox="1">
            <a:spLocks/>
          </p:cNvSpPr>
          <p:nvPr userDrawn="1"/>
        </p:nvSpPr>
        <p:spPr>
          <a:xfrm>
            <a:off x="9064573" y="4543923"/>
            <a:ext cx="2102751" cy="504819"/>
          </a:xfrm>
          <a:prstGeom prst="rect">
            <a:avLst/>
          </a:prstGeom>
        </p:spPr>
        <p:txBody>
          <a:bodyPr/>
          <a:lstStyle>
            <a:lvl1pPr marL="169863" indent="-169863" algn="l" defTabSz="457200" rtl="0" eaLnBrk="0" fontAlgn="base" hangingPunct="0">
              <a:spcBef>
                <a:spcPct val="20000"/>
              </a:spcBef>
              <a:spcAft>
                <a:spcPct val="0"/>
              </a:spcAft>
              <a:buClr>
                <a:schemeClr val="accent1"/>
              </a:buClr>
              <a:buFont typeface="Arial" panose="020B0604020202020204" pitchFamily="34" charset="0"/>
              <a:buChar char="•"/>
              <a:defRPr sz="2000" kern="1200">
                <a:solidFill>
                  <a:schemeClr val="tx1"/>
                </a:solidFill>
                <a:latin typeface="Arial" pitchFamily="34" charset="0"/>
                <a:ea typeface="Arial" charset="0"/>
                <a:cs typeface="Arial" pitchFamily="34" charset="0"/>
              </a:defRPr>
            </a:lvl1pPr>
            <a:lvl2pPr marL="627063" indent="-169863" algn="l" defTabSz="457200" rtl="0" eaLnBrk="0" fontAlgn="base" hangingPunct="0">
              <a:spcBef>
                <a:spcPct val="20000"/>
              </a:spcBef>
              <a:spcAft>
                <a:spcPct val="0"/>
              </a:spcAft>
              <a:buClr>
                <a:schemeClr val="accent3"/>
              </a:buClr>
              <a:buFont typeface="Arial" panose="020B0604020202020204" pitchFamily="34" charset="0"/>
              <a:buChar char="-"/>
              <a:defRPr kern="1200">
                <a:solidFill>
                  <a:schemeClr val="tx1"/>
                </a:solidFill>
                <a:latin typeface="Arial" pitchFamily="34" charset="0"/>
                <a:ea typeface="Arial" charset="0"/>
                <a:cs typeface="Arial" pitchFamily="34" charset="0"/>
              </a:defRPr>
            </a:lvl2pPr>
            <a:lvl3pPr marL="1084263" indent="-169863" algn="l" defTabSz="457200" rtl="0" eaLnBrk="0" fontAlgn="base" hangingPunct="0">
              <a:spcBef>
                <a:spcPct val="20000"/>
              </a:spcBef>
              <a:spcAft>
                <a:spcPct val="0"/>
              </a:spcAft>
              <a:buClr>
                <a:schemeClr val="accent3"/>
              </a:buClr>
              <a:buSzPct val="90000"/>
              <a:buFont typeface="Wingdings" panose="05000000000000000000" pitchFamily="2" charset="2"/>
              <a:buChar char="§"/>
              <a:defRPr sz="1600" kern="1200">
                <a:solidFill>
                  <a:schemeClr val="tx1"/>
                </a:solidFill>
                <a:latin typeface="Arial" pitchFamily="34" charset="0"/>
                <a:ea typeface="Arial" charset="0"/>
                <a:cs typeface="Arial" pitchFamily="34" charset="0"/>
              </a:defRPr>
            </a:lvl3pPr>
            <a:lvl4pPr marL="1600200" indent="-228600" algn="l" defTabSz="457200" rtl="0" eaLnBrk="0" fontAlgn="base" hangingPunct="0">
              <a:spcBef>
                <a:spcPct val="20000"/>
              </a:spcBef>
              <a:spcAft>
                <a:spcPct val="0"/>
              </a:spcAft>
              <a:buClr>
                <a:schemeClr val="accent3"/>
              </a:buClr>
              <a:buFont typeface="Arial" panose="020B0604020202020204" pitchFamily="34" charset="0"/>
              <a:buChar char="-"/>
              <a:defRPr sz="1400" kern="1200">
                <a:solidFill>
                  <a:schemeClr val="tx1"/>
                </a:solidFill>
                <a:latin typeface="Arial" panose="020B0604020202020204" pitchFamily="34" charset="0"/>
                <a:ea typeface="Helvetica Neue"/>
                <a:cs typeface="Arial" panose="020B0604020202020204" pitchFamily="34" charset="0"/>
              </a:defRPr>
            </a:lvl4pPr>
            <a:lvl5pPr marL="2057400" indent="-228600" algn="l" defTabSz="457200" rtl="0" eaLnBrk="0" fontAlgn="base" hangingPunct="0">
              <a:spcBef>
                <a:spcPct val="20000"/>
              </a:spcBef>
              <a:spcAft>
                <a:spcPct val="0"/>
              </a:spcAft>
              <a:buClr>
                <a:schemeClr val="accent3"/>
              </a:buClr>
              <a:buFont typeface="Arial" panose="020B0604020202020204" pitchFamily="34" charset="0"/>
              <a:buChar char="»"/>
              <a:defRPr sz="1400" kern="1200">
                <a:solidFill>
                  <a:schemeClr val="tx1"/>
                </a:solidFill>
                <a:latin typeface="Arial" panose="020B0604020202020204" pitchFamily="34" charset="0"/>
                <a:ea typeface="Helvetica Neue"/>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936"/>
              </a:spcBef>
              <a:spcAft>
                <a:spcPts val="0"/>
              </a:spcAft>
              <a:buNone/>
              <a:defRPr/>
            </a:pPr>
            <a:r>
              <a:rPr lang="en-US" sz="1400" cap="all" baseline="0" dirty="0">
                <a:solidFill>
                  <a:srgbClr val="FFFFFF"/>
                </a:solidFill>
              </a:rPr>
              <a:t>EXTEND</a:t>
            </a:r>
          </a:p>
          <a:p>
            <a:pPr marL="0" indent="0" algn="ctr">
              <a:spcBef>
                <a:spcPts val="400"/>
              </a:spcBef>
              <a:spcAft>
                <a:spcPts val="600"/>
              </a:spcAft>
              <a:buNone/>
              <a:defRPr/>
            </a:pPr>
            <a:r>
              <a:rPr lang="en-US" sz="1400" cap="all" baseline="0" dirty="0">
                <a:solidFill>
                  <a:srgbClr val="FFFFFF"/>
                </a:solidFill>
              </a:rPr>
              <a:t>Lifecycle</a:t>
            </a:r>
          </a:p>
        </p:txBody>
      </p:sp>
      <p:pic>
        <p:nvPicPr>
          <p:cNvPr id="29" name="Picture 2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887451" y="527433"/>
            <a:ext cx="1042416" cy="1037255"/>
          </a:xfrm>
          <a:prstGeom prst="rect">
            <a:avLst/>
          </a:prstGeom>
        </p:spPr>
      </p:pic>
      <p:pic>
        <p:nvPicPr>
          <p:cNvPr id="31" name="Picture 30"/>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045866" y="4094276"/>
            <a:ext cx="1042416" cy="1037255"/>
          </a:xfrm>
          <a:prstGeom prst="rect">
            <a:avLst/>
          </a:prstGeom>
        </p:spPr>
      </p:pic>
      <p:pic>
        <p:nvPicPr>
          <p:cNvPr id="32" name="Picture 3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474261" y="3281935"/>
            <a:ext cx="1042416" cy="1037255"/>
          </a:xfrm>
          <a:prstGeom prst="rect">
            <a:avLst/>
          </a:prstGeom>
        </p:spPr>
      </p:pic>
      <p:cxnSp>
        <p:nvCxnSpPr>
          <p:cNvPr id="33" name="Straight Connector 32"/>
          <p:cNvCxnSpPr/>
          <p:nvPr userDrawn="1"/>
        </p:nvCxnSpPr>
        <p:spPr>
          <a:xfrm flipV="1">
            <a:off x="7536264" y="499772"/>
            <a:ext cx="1023536" cy="459846"/>
          </a:xfrm>
          <a:prstGeom prst="line">
            <a:avLst/>
          </a:prstGeom>
          <a:ln w="28575" cmpd="sng">
            <a:solidFill>
              <a:srgbClr val="257BAE"/>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8554776" y="499771"/>
            <a:ext cx="1584011" cy="0"/>
          </a:xfrm>
          <a:prstGeom prst="line">
            <a:avLst/>
          </a:prstGeom>
          <a:ln w="28575" cmpd="sng">
            <a:solidFill>
              <a:srgbClr val="257BAE"/>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7693099" y="4709160"/>
            <a:ext cx="1560974" cy="449697"/>
          </a:xfrm>
          <a:prstGeom prst="line">
            <a:avLst/>
          </a:prstGeom>
          <a:ln w="28575" cmpd="sng">
            <a:solidFill>
              <a:srgbClr val="588B36"/>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9249049" y="5158856"/>
            <a:ext cx="1728775" cy="1"/>
          </a:xfrm>
          <a:prstGeom prst="line">
            <a:avLst/>
          </a:prstGeom>
          <a:ln w="28575" cmpd="sng">
            <a:solidFill>
              <a:srgbClr val="588B36"/>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a:off x="2606090" y="3376564"/>
            <a:ext cx="1287930" cy="400945"/>
          </a:xfrm>
          <a:prstGeom prst="line">
            <a:avLst/>
          </a:prstGeom>
          <a:ln w="28575" cmpd="sng">
            <a:solidFill>
              <a:srgbClr val="C06C32"/>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a:off x="880493" y="3379365"/>
            <a:ext cx="1728775" cy="1"/>
          </a:xfrm>
          <a:prstGeom prst="line">
            <a:avLst/>
          </a:prstGeom>
          <a:ln w="28575" cmpd="sng">
            <a:solidFill>
              <a:srgbClr val="C06C3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1318546"/>
      </p:ext>
    </p:extLst>
  </p:cSld>
  <p:clrMap bg1="lt1" tx1="dk1" bg2="lt2" tx2="dk2" accent1="accent1" accent2="accent2" accent3="accent3" accent4="accent4" accent5="accent5" accent6="accent6" hlink="hlink" folHlink="folHlink"/>
  <p:sldLayoutIdLst>
    <p:sldLayoutId id="2147493681" r:id="rId1"/>
    <p:sldLayoutId id="2147493682" r:id="rId2"/>
  </p:sldLayoutIdLst>
  <p:hf hdr="0" ftr="0" dt="0"/>
  <p:txStyles>
    <p:titleStyle>
      <a:lvl1pPr algn="l" defTabSz="457200" rtl="0" eaLnBrk="0" fontAlgn="base" hangingPunct="0">
        <a:spcBef>
          <a:spcPct val="0"/>
        </a:spcBef>
        <a:spcAft>
          <a:spcPct val="0"/>
        </a:spcAft>
        <a:defRPr sz="2400" kern="1200">
          <a:solidFill>
            <a:schemeClr val="tx1"/>
          </a:solidFill>
          <a:latin typeface="HelveticaNeue BoldCond"/>
          <a:ea typeface="HelveticaNeue BoldCond"/>
          <a:cs typeface="HelveticaNeue BoldCond"/>
        </a:defRPr>
      </a:lvl1pPr>
      <a:lvl2pPr algn="l" defTabSz="457200" rtl="0" eaLnBrk="0" fontAlgn="base" hangingPunct="0">
        <a:spcBef>
          <a:spcPct val="0"/>
        </a:spcBef>
        <a:spcAft>
          <a:spcPct val="0"/>
        </a:spcAft>
        <a:defRPr sz="2400">
          <a:solidFill>
            <a:schemeClr val="tx1"/>
          </a:solidFill>
          <a:latin typeface="HelveticaNeue BoldCond"/>
          <a:ea typeface="HelveticaNeue BoldCond"/>
          <a:cs typeface="HelveticaNeue BoldCond"/>
        </a:defRPr>
      </a:lvl2pPr>
      <a:lvl3pPr algn="l" defTabSz="457200" rtl="0" eaLnBrk="0" fontAlgn="base" hangingPunct="0">
        <a:spcBef>
          <a:spcPct val="0"/>
        </a:spcBef>
        <a:spcAft>
          <a:spcPct val="0"/>
        </a:spcAft>
        <a:defRPr sz="2400">
          <a:solidFill>
            <a:schemeClr val="tx1"/>
          </a:solidFill>
          <a:latin typeface="HelveticaNeue BoldCond"/>
          <a:ea typeface="HelveticaNeue BoldCond"/>
          <a:cs typeface="HelveticaNeue BoldCond"/>
        </a:defRPr>
      </a:lvl3pPr>
      <a:lvl4pPr algn="l" defTabSz="457200" rtl="0" eaLnBrk="0" fontAlgn="base" hangingPunct="0">
        <a:spcBef>
          <a:spcPct val="0"/>
        </a:spcBef>
        <a:spcAft>
          <a:spcPct val="0"/>
        </a:spcAft>
        <a:defRPr sz="2400">
          <a:solidFill>
            <a:schemeClr val="tx1"/>
          </a:solidFill>
          <a:latin typeface="HelveticaNeue BoldCond"/>
          <a:ea typeface="HelveticaNeue BoldCond"/>
          <a:cs typeface="HelveticaNeue BoldCond"/>
        </a:defRPr>
      </a:lvl4pPr>
      <a:lvl5pPr algn="l" defTabSz="457200" rtl="0" eaLnBrk="0" fontAlgn="base" hangingPunct="0">
        <a:spcBef>
          <a:spcPct val="0"/>
        </a:spcBef>
        <a:spcAft>
          <a:spcPct val="0"/>
        </a:spcAft>
        <a:defRPr sz="2400">
          <a:solidFill>
            <a:schemeClr val="tx1"/>
          </a:solidFill>
          <a:latin typeface="HelveticaNeue BoldCond"/>
          <a:ea typeface="HelveticaNeue BoldCond"/>
          <a:cs typeface="HelveticaNeue BoldCond"/>
        </a:defRPr>
      </a:lvl5pPr>
      <a:lvl6pPr marL="457200" algn="l" defTabSz="457200" rtl="0" fontAlgn="base">
        <a:spcBef>
          <a:spcPct val="0"/>
        </a:spcBef>
        <a:spcAft>
          <a:spcPct val="0"/>
        </a:spcAft>
        <a:defRPr sz="2400">
          <a:solidFill>
            <a:schemeClr val="tx1"/>
          </a:solidFill>
          <a:latin typeface="HelveticaNeue BoldCond"/>
          <a:ea typeface="HelveticaNeue BoldCond"/>
          <a:cs typeface="HelveticaNeue BoldCond"/>
        </a:defRPr>
      </a:lvl6pPr>
      <a:lvl7pPr marL="914400" algn="l" defTabSz="457200" rtl="0" fontAlgn="base">
        <a:spcBef>
          <a:spcPct val="0"/>
        </a:spcBef>
        <a:spcAft>
          <a:spcPct val="0"/>
        </a:spcAft>
        <a:defRPr sz="2400">
          <a:solidFill>
            <a:schemeClr val="tx1"/>
          </a:solidFill>
          <a:latin typeface="HelveticaNeue BoldCond"/>
          <a:ea typeface="HelveticaNeue BoldCond"/>
          <a:cs typeface="HelveticaNeue BoldCond"/>
        </a:defRPr>
      </a:lvl7pPr>
      <a:lvl8pPr marL="1371600" algn="l" defTabSz="457200" rtl="0" fontAlgn="base">
        <a:spcBef>
          <a:spcPct val="0"/>
        </a:spcBef>
        <a:spcAft>
          <a:spcPct val="0"/>
        </a:spcAft>
        <a:defRPr sz="2400">
          <a:solidFill>
            <a:schemeClr val="tx1"/>
          </a:solidFill>
          <a:latin typeface="HelveticaNeue BoldCond"/>
          <a:ea typeface="HelveticaNeue BoldCond"/>
          <a:cs typeface="HelveticaNeue BoldCond"/>
        </a:defRPr>
      </a:lvl8pPr>
      <a:lvl9pPr marL="1828800" algn="l" defTabSz="457200" rtl="0" fontAlgn="base">
        <a:spcBef>
          <a:spcPct val="0"/>
        </a:spcBef>
        <a:spcAft>
          <a:spcPct val="0"/>
        </a:spcAft>
        <a:defRPr sz="2400">
          <a:solidFill>
            <a:schemeClr val="tx1"/>
          </a:solidFill>
          <a:latin typeface="HelveticaNeue BoldCond"/>
          <a:ea typeface="HelveticaNeue BoldCond"/>
          <a:cs typeface="HelveticaNeue BoldCond"/>
        </a:defRPr>
      </a:lvl9pPr>
    </p:titleStyle>
    <p:bodyStyle>
      <a:lvl1pPr algn="l" defTabSz="457200" rtl="0" eaLnBrk="0" fontAlgn="base" hangingPunct="0">
        <a:spcBef>
          <a:spcPct val="20000"/>
        </a:spcBef>
        <a:spcAft>
          <a:spcPct val="0"/>
        </a:spcAft>
        <a:buFont typeface="Arial" panose="020B0604020202020204" pitchFamily="34" charset="0"/>
        <a:defRPr kern="1200">
          <a:solidFill>
            <a:schemeClr val="tx1"/>
          </a:solidFill>
          <a:latin typeface="Helvetica 55 Roman"/>
          <a:ea typeface="Helvetica 55 Roman"/>
          <a:cs typeface="Helvetica 55 Roman"/>
        </a:defRPr>
      </a:lvl1pPr>
      <a:lvl2pPr marL="742950" indent="-285750" algn="l" defTabSz="457200" rtl="0" eaLnBrk="0" fontAlgn="base" hangingPunct="0">
        <a:spcBef>
          <a:spcPct val="20000"/>
        </a:spcBef>
        <a:spcAft>
          <a:spcPct val="0"/>
        </a:spcAft>
        <a:buFont typeface="Arial" panose="020B0604020202020204" pitchFamily="34" charset="0"/>
        <a:buChar char="•"/>
        <a:defRPr sz="1600" kern="1200">
          <a:solidFill>
            <a:schemeClr val="tx1"/>
          </a:solidFill>
          <a:latin typeface="Helvetica Neue"/>
          <a:ea typeface="Helvetica Neue"/>
          <a:cs typeface="Helvetica Neue"/>
        </a:defRPr>
      </a:lvl2pPr>
      <a:lvl3pPr marL="1143000" indent="-228600" algn="l" defTabSz="457200" rtl="0" eaLnBrk="0" fontAlgn="base" hangingPunct="0">
        <a:spcBef>
          <a:spcPct val="20000"/>
        </a:spcBef>
        <a:spcAft>
          <a:spcPct val="0"/>
        </a:spcAft>
        <a:buSzPct val="90000"/>
        <a:buFont typeface="Courier New" panose="02070309020205020404" pitchFamily="49" charset="0"/>
        <a:buChar char="o"/>
        <a:defRPr sz="1400" kern="1200">
          <a:solidFill>
            <a:schemeClr val="tx1"/>
          </a:solidFill>
          <a:latin typeface="Helvetica Neue"/>
          <a:ea typeface="Helvetica Neue"/>
          <a:cs typeface="Helvetica Neue"/>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0381863" y="0"/>
            <a:ext cx="1810137" cy="1810137"/>
          </a:xfrm>
          <a:prstGeom prst="rect">
            <a:avLst/>
          </a:prstGeom>
        </p:spPr>
      </p:pic>
      <p:sp>
        <p:nvSpPr>
          <p:cNvPr id="3075" name="Title Placeholder 1"/>
          <p:cNvSpPr>
            <a:spLocks noGrp="1"/>
          </p:cNvSpPr>
          <p:nvPr>
            <p:ph type="title"/>
          </p:nvPr>
        </p:nvSpPr>
        <p:spPr bwMode="auto">
          <a:xfrm>
            <a:off x="712788" y="357188"/>
            <a:ext cx="10480675" cy="498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9" name="Slide Number Placeholder 5"/>
          <p:cNvSpPr>
            <a:spLocks noGrp="1"/>
          </p:cNvSpPr>
          <p:nvPr>
            <p:ph type="sldNum" sz="quarter" idx="4"/>
          </p:nvPr>
        </p:nvSpPr>
        <p:spPr>
          <a:xfrm>
            <a:off x="11645900" y="0"/>
            <a:ext cx="674688" cy="504825"/>
          </a:xfrm>
          <a:prstGeom prst="rect">
            <a:avLst/>
          </a:prstGeom>
        </p:spPr>
        <p:txBody>
          <a:bodyPr vert="horz" lIns="91440" tIns="45720" rIns="91440" bIns="45720" rtlCol="0" anchor="ctr"/>
          <a:lstStyle>
            <a:lvl1pPr algn="l" eaLnBrk="1" fontAlgn="auto" hangingPunct="1">
              <a:spcBef>
                <a:spcPts val="0"/>
              </a:spcBef>
              <a:spcAft>
                <a:spcPts val="0"/>
              </a:spcAft>
              <a:defRPr sz="1100" b="1" i="0">
                <a:solidFill>
                  <a:schemeClr val="bg1"/>
                </a:solidFill>
                <a:latin typeface="+mn-lt"/>
                <a:cs typeface="HelveticaNeue MediumCond"/>
              </a:defRPr>
            </a:lvl1pPr>
          </a:lstStyle>
          <a:p>
            <a:pPr>
              <a:defRPr/>
            </a:pPr>
            <a:fld id="{C05CE228-874B-4B88-8E7B-BE8A2097705B}" type="slidenum">
              <a:rPr lang="en-US"/>
              <a:pPr>
                <a:defRPr/>
              </a:pPr>
              <a:t>‹#›</a:t>
            </a:fld>
            <a:endParaRPr lang="en-US" dirty="0"/>
          </a:p>
        </p:txBody>
      </p:sp>
      <p:sp>
        <p:nvSpPr>
          <p:cNvPr id="10" name="Rectangle 23"/>
          <p:cNvSpPr>
            <a:spLocks noChangeArrowheads="1"/>
          </p:cNvSpPr>
          <p:nvPr/>
        </p:nvSpPr>
        <p:spPr bwMode="auto">
          <a:xfrm>
            <a:off x="4407310" y="6657975"/>
            <a:ext cx="3506788" cy="200025"/>
          </a:xfrm>
          <a:prstGeom prst="rect">
            <a:avLst/>
          </a:prstGeom>
          <a:noFill/>
          <a:ln>
            <a:noFill/>
          </a:ln>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700" dirty="0">
                <a:solidFill>
                  <a:schemeClr val="accent3"/>
                </a:solidFill>
                <a:cs typeface="Arial" panose="020B0604020202020204" pitchFamily="34" charset="0"/>
              </a:rPr>
              <a:t>Honeywell Confidential - © 2017 by Honeywell International Inc. All rights reserved. </a:t>
            </a:r>
          </a:p>
        </p:txBody>
      </p:sp>
      <p:sp>
        <p:nvSpPr>
          <p:cNvPr id="2" name="Footer Placeholder 1"/>
          <p:cNvSpPr>
            <a:spLocks noGrp="1"/>
          </p:cNvSpPr>
          <p:nvPr>
            <p:ph type="ftr" sz="quarter" idx="3"/>
          </p:nvPr>
        </p:nvSpPr>
        <p:spPr>
          <a:xfrm>
            <a:off x="712788" y="6586492"/>
            <a:ext cx="1248739" cy="276999"/>
          </a:xfrm>
          <a:prstGeom prst="rect">
            <a:avLst/>
          </a:prstGeom>
        </p:spPr>
        <p:txBody>
          <a:bodyPr vert="horz" wrap="square" lIns="91440" tIns="45720" rIns="91440" bIns="45720" rtlCol="0" anchor="t" anchorCtr="0">
            <a:spAutoFit/>
          </a:bodyPr>
          <a:lstStyle>
            <a:lvl1pPr algn="ctr">
              <a:defRPr sz="1200">
                <a:solidFill>
                  <a:schemeClr val="tx1">
                    <a:tint val="75000"/>
                  </a:schemeClr>
                </a:solidFill>
              </a:defRPr>
            </a:lvl1pPr>
          </a:lstStyle>
          <a:p>
            <a:endParaRPr lang="en-US" dirty="0"/>
          </a:p>
        </p:txBody>
      </p:sp>
      <p:pic>
        <p:nvPicPr>
          <p:cNvPr id="12" name="Picture 1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758039" y="6340391"/>
            <a:ext cx="1215075" cy="337150"/>
          </a:xfrm>
          <a:prstGeom prst="rect">
            <a:avLst/>
          </a:prstGeom>
        </p:spPr>
      </p:pic>
    </p:spTree>
  </p:cSld>
  <p:clrMap bg1="lt1" tx1="dk1" bg2="lt2" tx2="dk2" accent1="accent1" accent2="accent2" accent3="accent3" accent4="accent4" accent5="accent5" accent6="accent6" hlink="hlink" folHlink="folHlink"/>
  <p:sldLayoutIdLst>
    <p:sldLayoutId id="2147493560" r:id="rId1"/>
    <p:sldLayoutId id="2147493565" r:id="rId2"/>
    <p:sldLayoutId id="2147493566" r:id="rId3"/>
    <p:sldLayoutId id="2147493561" r:id="rId4"/>
    <p:sldLayoutId id="2147493562" r:id="rId5"/>
  </p:sldLayoutIdLst>
  <p:hf hdr="0" ftr="0" dt="0"/>
  <p:txStyles>
    <p:titleStyle>
      <a:lvl1pPr algn="l" defTabSz="457200" rtl="0" eaLnBrk="0" fontAlgn="base" hangingPunct="0">
        <a:spcBef>
          <a:spcPct val="0"/>
        </a:spcBef>
        <a:spcAft>
          <a:spcPct val="0"/>
        </a:spcAft>
        <a:defRPr lang="en-US" sz="2800" b="1" kern="1200" dirty="0">
          <a:solidFill>
            <a:schemeClr val="tx1"/>
          </a:solidFill>
          <a:latin typeface="Arial" pitchFamily="34" charset="0"/>
          <a:ea typeface="Arial" charset="0"/>
          <a:cs typeface="Arial" pitchFamily="34" charset="0"/>
        </a:defRPr>
      </a:lvl1pPr>
      <a:lvl2pPr algn="l" defTabSz="457200"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2pPr>
      <a:lvl3pPr algn="l" defTabSz="457200"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3pPr>
      <a:lvl4pPr algn="l" defTabSz="457200"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4pPr>
      <a:lvl5pPr algn="l" defTabSz="457200"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5pPr>
      <a:lvl6pPr marL="457200" algn="l" defTabSz="457200"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914400" algn="l" defTabSz="457200"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1371600" algn="l" defTabSz="457200"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1828800" algn="l" defTabSz="457200"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9pPr>
    </p:titleStyle>
    <p:bodyStyle>
      <a:lvl1pPr marL="169863" indent="-169863" algn="l" defTabSz="457200" rtl="0" eaLnBrk="0" fontAlgn="base" hangingPunct="0">
        <a:spcBef>
          <a:spcPct val="20000"/>
        </a:spcBef>
        <a:spcAft>
          <a:spcPct val="0"/>
        </a:spcAft>
        <a:buClr>
          <a:srgbClr val="C00000"/>
        </a:buClr>
        <a:buFont typeface="Arial" panose="020B0604020202020204" pitchFamily="34" charset="0"/>
        <a:buChar char="•"/>
        <a:defRPr sz="2000" kern="1200">
          <a:solidFill>
            <a:schemeClr val="tx1"/>
          </a:solidFill>
          <a:latin typeface="Arial" pitchFamily="34" charset="0"/>
          <a:ea typeface="Arial" charset="0"/>
          <a:cs typeface="Arial" pitchFamily="34" charset="0"/>
        </a:defRPr>
      </a:lvl1pPr>
      <a:lvl2pPr marL="627063" indent="-169863"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Arial" pitchFamily="34" charset="0"/>
          <a:ea typeface="Arial" charset="0"/>
          <a:cs typeface="Arial" pitchFamily="34" charset="0"/>
        </a:defRPr>
      </a:lvl2pPr>
      <a:lvl3pPr marL="1084263" indent="-169863" algn="l" defTabSz="457200" rtl="0" eaLnBrk="0" fontAlgn="base" hangingPunct="0">
        <a:spcBef>
          <a:spcPct val="20000"/>
        </a:spcBef>
        <a:spcAft>
          <a:spcPct val="0"/>
        </a:spcAft>
        <a:buClr>
          <a:srgbClr val="7F7F7F"/>
        </a:buClr>
        <a:buSzPct val="90000"/>
        <a:buFont typeface="Wingdings" panose="05000000000000000000" pitchFamily="2" charset="2"/>
        <a:buChar char="§"/>
        <a:defRPr sz="1600" kern="1200">
          <a:solidFill>
            <a:schemeClr val="tx1"/>
          </a:solidFill>
          <a:latin typeface="Arial" pitchFamily="34" charset="0"/>
          <a:ea typeface="Arial" charset="0"/>
          <a:cs typeface="Arial"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381863" y="0"/>
            <a:ext cx="1810137" cy="1810137"/>
          </a:xfrm>
          <a:prstGeom prst="rect">
            <a:avLst/>
          </a:prstGeom>
        </p:spPr>
      </p:pic>
      <p:sp>
        <p:nvSpPr>
          <p:cNvPr id="4099" name="Title Placeholder 1"/>
          <p:cNvSpPr>
            <a:spLocks noGrp="1"/>
          </p:cNvSpPr>
          <p:nvPr>
            <p:ph type="title"/>
          </p:nvPr>
        </p:nvSpPr>
        <p:spPr bwMode="auto">
          <a:xfrm>
            <a:off x="712788" y="357188"/>
            <a:ext cx="10509250" cy="498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3076" name="Rectangle 23"/>
          <p:cNvSpPr>
            <a:spLocks noChangeArrowheads="1"/>
          </p:cNvSpPr>
          <p:nvPr/>
        </p:nvSpPr>
        <p:spPr bwMode="auto">
          <a:xfrm>
            <a:off x="4407408" y="6163056"/>
            <a:ext cx="3506788" cy="200025"/>
          </a:xfrm>
          <a:prstGeom prst="rect">
            <a:avLst/>
          </a:prstGeom>
          <a:noFill/>
          <a:ln>
            <a:noFill/>
          </a:ln>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700" dirty="0">
                <a:solidFill>
                  <a:schemeClr val="accent3"/>
                </a:solidFill>
                <a:cs typeface="Arial" panose="020B0604020202020204" pitchFamily="34" charset="0"/>
              </a:rPr>
              <a:t>Honeywell Confidential - © 2017 by Honeywell International Inc. All rights reserved. </a:t>
            </a:r>
          </a:p>
        </p:txBody>
      </p:sp>
      <p:sp>
        <p:nvSpPr>
          <p:cNvPr id="9" name="Slide Number Placeholder 5"/>
          <p:cNvSpPr>
            <a:spLocks noGrp="1"/>
          </p:cNvSpPr>
          <p:nvPr>
            <p:ph type="sldNum" sz="quarter" idx="4"/>
          </p:nvPr>
        </p:nvSpPr>
        <p:spPr>
          <a:xfrm>
            <a:off x="11645900" y="0"/>
            <a:ext cx="674688" cy="504825"/>
          </a:xfrm>
          <a:prstGeom prst="rect">
            <a:avLst/>
          </a:prstGeom>
        </p:spPr>
        <p:txBody>
          <a:bodyPr vert="horz" lIns="91440" tIns="45720" rIns="91440" bIns="45720" rtlCol="0" anchor="ctr"/>
          <a:lstStyle>
            <a:lvl1pPr algn="l" eaLnBrk="1" fontAlgn="auto" hangingPunct="1">
              <a:spcBef>
                <a:spcPts val="0"/>
              </a:spcBef>
              <a:spcAft>
                <a:spcPts val="0"/>
              </a:spcAft>
              <a:defRPr sz="1100" b="1" i="0">
                <a:solidFill>
                  <a:schemeClr val="bg1"/>
                </a:solidFill>
                <a:latin typeface="+mn-lt"/>
                <a:cs typeface="HelveticaNeue MediumCond"/>
              </a:defRPr>
            </a:lvl1pPr>
          </a:lstStyle>
          <a:p>
            <a:pPr>
              <a:defRPr/>
            </a:pPr>
            <a:fld id="{C7F57E65-5E51-47D0-99CC-FC05E212C347}" type="slidenum">
              <a:rPr lang="en-US"/>
              <a:pPr>
                <a:defRPr/>
              </a:pPr>
              <a:t>‹#›</a:t>
            </a:fld>
            <a:endParaRPr lang="en-US" dirty="0"/>
          </a:p>
        </p:txBody>
      </p:sp>
      <p:sp>
        <p:nvSpPr>
          <p:cNvPr id="3" name="Footer Placeholder 2"/>
          <p:cNvSpPr>
            <a:spLocks noGrp="1"/>
          </p:cNvSpPr>
          <p:nvPr>
            <p:ph type="ftr" sz="quarter" idx="3"/>
          </p:nvPr>
        </p:nvSpPr>
        <p:spPr>
          <a:xfrm>
            <a:off x="712788" y="6147014"/>
            <a:ext cx="1490916" cy="200025"/>
          </a:xfrm>
          <a:prstGeom prst="rect">
            <a:avLst/>
          </a:prstGeom>
        </p:spPr>
        <p:txBody>
          <a:bodyPr vert="horz" wrap="square" lIns="91440" tIns="45720" rIns="91440" bIns="45720" rtlCol="0" anchor="t" anchorCtr="0">
            <a:spAutoFit/>
          </a:bodyPr>
          <a:lstStyle>
            <a:lvl1pPr algn="ctr">
              <a:defRPr sz="1200">
                <a:solidFill>
                  <a:schemeClr val="tx1">
                    <a:tint val="75000"/>
                  </a:schemeClr>
                </a:solidFill>
              </a:defRPr>
            </a:lvl1pPr>
          </a:lstStyle>
          <a:p>
            <a:endParaRPr lang="en-US" dirty="0"/>
          </a:p>
        </p:txBody>
      </p:sp>
      <p:sp>
        <p:nvSpPr>
          <p:cNvPr id="8" name="Round Single Corner Rectangle 7"/>
          <p:cNvSpPr/>
          <p:nvPr userDrawn="1"/>
        </p:nvSpPr>
        <p:spPr>
          <a:xfrm>
            <a:off x="0" y="6377149"/>
            <a:ext cx="11583988" cy="504825"/>
          </a:xfrm>
          <a:prstGeom prst="round1Rect">
            <a:avLst>
              <a:gd name="adj" fmla="val 50000"/>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93567" r:id="rId1"/>
    <p:sldLayoutId id="2147493568" r:id="rId2"/>
    <p:sldLayoutId id="2147493569" r:id="rId3"/>
    <p:sldLayoutId id="2147493570" r:id="rId4"/>
  </p:sldLayoutIdLst>
  <p:hf hdr="0" ftr="0" dt="0"/>
  <p:txStyles>
    <p:titleStyle>
      <a:lvl1pPr algn="l" defTabSz="457200" rtl="0" eaLnBrk="0" fontAlgn="base" hangingPunct="0">
        <a:spcBef>
          <a:spcPct val="0"/>
        </a:spcBef>
        <a:spcAft>
          <a:spcPct val="0"/>
        </a:spcAft>
        <a:defRPr lang="en-US" sz="2800" b="1" kern="1200" dirty="0">
          <a:solidFill>
            <a:schemeClr val="tx1"/>
          </a:solidFill>
          <a:latin typeface="Arial" pitchFamily="34" charset="0"/>
          <a:ea typeface="Arial" charset="0"/>
          <a:cs typeface="Arial" pitchFamily="34" charset="0"/>
        </a:defRPr>
      </a:lvl1pPr>
      <a:lvl2pPr algn="l" defTabSz="457200"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2pPr>
      <a:lvl3pPr algn="l" defTabSz="457200"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3pPr>
      <a:lvl4pPr algn="l" defTabSz="457200"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4pPr>
      <a:lvl5pPr algn="l" defTabSz="457200"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5pPr>
      <a:lvl6pPr marL="457200" algn="l" defTabSz="457200"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914400" algn="l" defTabSz="457200"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1371600" algn="l" defTabSz="457200"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1828800" algn="l" defTabSz="457200"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9pPr>
    </p:titleStyle>
    <p:bodyStyle>
      <a:lvl1pPr marL="169863" indent="-169863" algn="l" defTabSz="457200" rtl="0" eaLnBrk="0" fontAlgn="base" hangingPunct="0">
        <a:spcBef>
          <a:spcPct val="20000"/>
        </a:spcBef>
        <a:spcAft>
          <a:spcPct val="0"/>
        </a:spcAft>
        <a:buClr>
          <a:srgbClr val="C00000"/>
        </a:buClr>
        <a:buFont typeface="Arial" panose="020B0604020202020204" pitchFamily="34" charset="0"/>
        <a:buChar char="•"/>
        <a:defRPr sz="2000" kern="1200">
          <a:solidFill>
            <a:schemeClr val="tx1"/>
          </a:solidFill>
          <a:latin typeface="Arial" pitchFamily="34" charset="0"/>
          <a:ea typeface="Arial" charset="0"/>
          <a:cs typeface="Arial" pitchFamily="34" charset="0"/>
        </a:defRPr>
      </a:lvl1pPr>
      <a:lvl2pPr marL="627063" indent="-169863"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Arial" pitchFamily="34" charset="0"/>
          <a:ea typeface="Arial" charset="0"/>
          <a:cs typeface="Arial" pitchFamily="34" charset="0"/>
        </a:defRPr>
      </a:lvl2pPr>
      <a:lvl3pPr marL="1084263" indent="-169863" algn="l" defTabSz="457200" rtl="0" eaLnBrk="0" fontAlgn="base" hangingPunct="0">
        <a:spcBef>
          <a:spcPct val="20000"/>
        </a:spcBef>
        <a:spcAft>
          <a:spcPct val="0"/>
        </a:spcAft>
        <a:buClr>
          <a:srgbClr val="7F7F7F"/>
        </a:buClr>
        <a:buSzPct val="90000"/>
        <a:buFont typeface="Wingdings" panose="05000000000000000000" pitchFamily="2" charset="2"/>
        <a:buChar char="§"/>
        <a:defRPr sz="1600" kern="1200">
          <a:solidFill>
            <a:schemeClr val="tx1"/>
          </a:solidFill>
          <a:latin typeface="Arial" pitchFamily="34" charset="0"/>
          <a:ea typeface="Arial" charset="0"/>
          <a:cs typeface="Arial"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238967" y="6372139"/>
            <a:ext cx="1644181" cy="519743"/>
          </a:xfrm>
          <a:prstGeom prst="rect">
            <a:avLst/>
          </a:prstGeom>
        </p:spPr>
      </p:pic>
      <p:sp>
        <p:nvSpPr>
          <p:cNvPr id="7" name="Round Single Corner Rectangle 1"/>
          <p:cNvSpPr>
            <a:spLocks noChangeAspect="1"/>
          </p:cNvSpPr>
          <p:nvPr/>
        </p:nvSpPr>
        <p:spPr>
          <a:xfrm rot="5400000">
            <a:off x="10369296" y="1"/>
            <a:ext cx="1828800" cy="1828723"/>
          </a:xfrm>
          <a:custGeom>
            <a:avLst/>
            <a:gdLst>
              <a:gd name="connsiteX0" fmla="*/ 0 w 1371600"/>
              <a:gd name="connsiteY0" fmla="*/ 0 h 1532236"/>
              <a:gd name="connsiteX1" fmla="*/ 1142995 w 1371600"/>
              <a:gd name="connsiteY1" fmla="*/ 0 h 1532236"/>
              <a:gd name="connsiteX2" fmla="*/ 1371600 w 1371600"/>
              <a:gd name="connsiteY2" fmla="*/ 228605 h 1532236"/>
              <a:gd name="connsiteX3" fmla="*/ 1371600 w 1371600"/>
              <a:gd name="connsiteY3" fmla="*/ 1532236 h 1532236"/>
              <a:gd name="connsiteX4" fmla="*/ 0 w 1371600"/>
              <a:gd name="connsiteY4" fmla="*/ 1532236 h 1532236"/>
              <a:gd name="connsiteX5" fmla="*/ 0 w 1371600"/>
              <a:gd name="connsiteY5" fmla="*/ 0 h 1532236"/>
              <a:gd name="connsiteX0" fmla="*/ 0 w 1371600"/>
              <a:gd name="connsiteY0" fmla="*/ 0 h 1532236"/>
              <a:gd name="connsiteX1" fmla="*/ 1142995 w 1371600"/>
              <a:gd name="connsiteY1" fmla="*/ 0 h 1532236"/>
              <a:gd name="connsiteX2" fmla="*/ 1371600 w 1371600"/>
              <a:gd name="connsiteY2" fmla="*/ 228605 h 1532236"/>
              <a:gd name="connsiteX3" fmla="*/ 0 w 1371600"/>
              <a:gd name="connsiteY3" fmla="*/ 1532236 h 1532236"/>
              <a:gd name="connsiteX4" fmla="*/ 0 w 1371600"/>
              <a:gd name="connsiteY4"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8 h 1532244"/>
              <a:gd name="connsiteX1" fmla="*/ 1142995 w 1142995"/>
              <a:gd name="connsiteY1" fmla="*/ 8 h 1532244"/>
              <a:gd name="connsiteX2" fmla="*/ 0 w 1142995"/>
              <a:gd name="connsiteY2" fmla="*/ 1532244 h 1532244"/>
              <a:gd name="connsiteX3" fmla="*/ 0 w 1142995"/>
              <a:gd name="connsiteY3" fmla="*/ 8 h 1532244"/>
              <a:gd name="connsiteX0" fmla="*/ 0 w 1142995"/>
              <a:gd name="connsiteY0" fmla="*/ 9 h 1532245"/>
              <a:gd name="connsiteX1" fmla="*/ 1142995 w 1142995"/>
              <a:gd name="connsiteY1" fmla="*/ 9 h 1532245"/>
              <a:gd name="connsiteX2" fmla="*/ 0 w 1142995"/>
              <a:gd name="connsiteY2" fmla="*/ 1532245 h 1532245"/>
              <a:gd name="connsiteX3" fmla="*/ 0 w 1142995"/>
              <a:gd name="connsiteY3" fmla="*/ 9 h 1532245"/>
              <a:gd name="connsiteX0" fmla="*/ 0 w 1142995"/>
              <a:gd name="connsiteY0" fmla="*/ 9 h 1532245"/>
              <a:gd name="connsiteX1" fmla="*/ 1142995 w 1142995"/>
              <a:gd name="connsiteY1" fmla="*/ 9 h 1532245"/>
              <a:gd name="connsiteX2" fmla="*/ 0 w 1142995"/>
              <a:gd name="connsiteY2" fmla="*/ 1532245 h 1532245"/>
              <a:gd name="connsiteX3" fmla="*/ 0 w 1142995"/>
              <a:gd name="connsiteY3" fmla="*/ 9 h 1532245"/>
              <a:gd name="connsiteX0" fmla="*/ 0 w 1142995"/>
              <a:gd name="connsiteY0" fmla="*/ 9 h 1532245"/>
              <a:gd name="connsiteX1" fmla="*/ 1142995 w 1142995"/>
              <a:gd name="connsiteY1" fmla="*/ 9 h 1532245"/>
              <a:gd name="connsiteX2" fmla="*/ 0 w 1142995"/>
              <a:gd name="connsiteY2" fmla="*/ 1532245 h 1532245"/>
              <a:gd name="connsiteX3" fmla="*/ 0 w 1142995"/>
              <a:gd name="connsiteY3" fmla="*/ 9 h 1532245"/>
              <a:gd name="connsiteX0" fmla="*/ 4012 w 1147007"/>
              <a:gd name="connsiteY0" fmla="*/ 9 h 1532245"/>
              <a:gd name="connsiteX1" fmla="*/ 1147007 w 1147007"/>
              <a:gd name="connsiteY1" fmla="*/ 9 h 1532245"/>
              <a:gd name="connsiteX2" fmla="*/ 4012 w 1147007"/>
              <a:gd name="connsiteY2" fmla="*/ 1532245 h 1532245"/>
              <a:gd name="connsiteX3" fmla="*/ 4012 w 1147007"/>
              <a:gd name="connsiteY3" fmla="*/ 9 h 1532245"/>
              <a:gd name="connsiteX0" fmla="*/ 0 w 1142995"/>
              <a:gd name="connsiteY0" fmla="*/ 9 h 1532245"/>
              <a:gd name="connsiteX1" fmla="*/ 1142995 w 1142995"/>
              <a:gd name="connsiteY1" fmla="*/ 9 h 1532245"/>
              <a:gd name="connsiteX2" fmla="*/ 0 w 1142995"/>
              <a:gd name="connsiteY2" fmla="*/ 1532245 h 1532245"/>
              <a:gd name="connsiteX3" fmla="*/ 0 w 1142995"/>
              <a:gd name="connsiteY3" fmla="*/ 9 h 1532245"/>
              <a:gd name="connsiteX0" fmla="*/ 0 w 1142995"/>
              <a:gd name="connsiteY0" fmla="*/ 64 h 1532300"/>
              <a:gd name="connsiteX1" fmla="*/ 1142995 w 1142995"/>
              <a:gd name="connsiteY1" fmla="*/ 64 h 1532300"/>
              <a:gd name="connsiteX2" fmla="*/ 0 w 1142995"/>
              <a:gd name="connsiteY2" fmla="*/ 1532300 h 1532300"/>
              <a:gd name="connsiteX3" fmla="*/ 0 w 1142995"/>
              <a:gd name="connsiteY3" fmla="*/ 64 h 1532300"/>
              <a:gd name="connsiteX0" fmla="*/ 0 w 1142995"/>
              <a:gd name="connsiteY0" fmla="*/ 64 h 1532300"/>
              <a:gd name="connsiteX1" fmla="*/ 1142995 w 1142995"/>
              <a:gd name="connsiteY1" fmla="*/ 64 h 1532300"/>
              <a:gd name="connsiteX2" fmla="*/ 0 w 1142995"/>
              <a:gd name="connsiteY2" fmla="*/ 1532300 h 1532300"/>
              <a:gd name="connsiteX3" fmla="*/ 0 w 1142995"/>
              <a:gd name="connsiteY3" fmla="*/ 64 h 1532300"/>
              <a:gd name="connsiteX0" fmla="*/ 0 w 1142995"/>
              <a:gd name="connsiteY0" fmla="*/ 76 h 1532312"/>
              <a:gd name="connsiteX1" fmla="*/ 1142995 w 1142995"/>
              <a:gd name="connsiteY1" fmla="*/ 76 h 1532312"/>
              <a:gd name="connsiteX2" fmla="*/ 0 w 1142995"/>
              <a:gd name="connsiteY2" fmla="*/ 1532312 h 1532312"/>
              <a:gd name="connsiteX3" fmla="*/ 0 w 1142995"/>
              <a:gd name="connsiteY3" fmla="*/ 76 h 1532312"/>
              <a:gd name="connsiteX0" fmla="*/ 0 w 1142995"/>
              <a:gd name="connsiteY0" fmla="*/ 83 h 1532319"/>
              <a:gd name="connsiteX1" fmla="*/ 1142995 w 1142995"/>
              <a:gd name="connsiteY1" fmla="*/ 83 h 1532319"/>
              <a:gd name="connsiteX2" fmla="*/ 0 w 1142995"/>
              <a:gd name="connsiteY2" fmla="*/ 1532319 h 1532319"/>
              <a:gd name="connsiteX3" fmla="*/ 0 w 1142995"/>
              <a:gd name="connsiteY3" fmla="*/ 83 h 1532319"/>
              <a:gd name="connsiteX0" fmla="*/ 0 w 1142995"/>
              <a:gd name="connsiteY0" fmla="*/ 87 h 1532323"/>
              <a:gd name="connsiteX1" fmla="*/ 1142995 w 1142995"/>
              <a:gd name="connsiteY1" fmla="*/ 87 h 1532323"/>
              <a:gd name="connsiteX2" fmla="*/ 0 w 1142995"/>
              <a:gd name="connsiteY2" fmla="*/ 1532323 h 1532323"/>
              <a:gd name="connsiteX3" fmla="*/ 0 w 1142995"/>
              <a:gd name="connsiteY3" fmla="*/ 87 h 1532323"/>
              <a:gd name="connsiteX0" fmla="*/ 0 w 1142995"/>
              <a:gd name="connsiteY0" fmla="*/ 87 h 1532323"/>
              <a:gd name="connsiteX1" fmla="*/ 1142995 w 1142995"/>
              <a:gd name="connsiteY1" fmla="*/ 87 h 1532323"/>
              <a:gd name="connsiteX2" fmla="*/ 0 w 1142995"/>
              <a:gd name="connsiteY2" fmla="*/ 1532323 h 1532323"/>
              <a:gd name="connsiteX3" fmla="*/ 0 w 1142995"/>
              <a:gd name="connsiteY3" fmla="*/ 87 h 1532323"/>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Lst>
            <a:ahLst/>
            <a:cxnLst>
              <a:cxn ang="0">
                <a:pos x="connsiteX0" y="connsiteY0"/>
              </a:cxn>
              <a:cxn ang="0">
                <a:pos x="connsiteX1" y="connsiteY1"/>
              </a:cxn>
              <a:cxn ang="0">
                <a:pos x="connsiteX2" y="connsiteY2"/>
              </a:cxn>
              <a:cxn ang="0">
                <a:pos x="connsiteX3" y="connsiteY3"/>
              </a:cxn>
            </a:cxnLst>
            <a:rect l="l" t="t" r="r" b="b"/>
            <a:pathLst>
              <a:path w="1142995" h="1532236">
                <a:moveTo>
                  <a:pt x="0" y="0"/>
                </a:moveTo>
                <a:lnTo>
                  <a:pt x="1142995" y="0"/>
                </a:lnTo>
                <a:cubicBezTo>
                  <a:pt x="511969" y="21249"/>
                  <a:pt x="3930" y="739945"/>
                  <a:pt x="0" y="1532236"/>
                </a:cubicBezTo>
                <a:cubicBezTo>
                  <a:pt x="4519" y="403311"/>
                  <a:pt x="0" y="510745"/>
                  <a:pt x="0" y="0"/>
                </a:cubicBezTo>
                <a:close/>
              </a:path>
            </a:pathLst>
          </a:custGeom>
          <a:solidFill>
            <a:schemeClr val="accent3"/>
          </a:solidFill>
          <a:ln w="9525" cmpd="sng">
            <a:noFill/>
          </a:ln>
          <a:effectLst>
            <a:innerShdw blurRad="127000" dist="25400" dir="2700000">
              <a:schemeClr val="accent3">
                <a:lumMod val="50000"/>
                <a:alpha val="40000"/>
              </a:schemeClr>
            </a:innerShdw>
          </a:effectLst>
        </p:spPr>
        <p:style>
          <a:lnRef idx="1">
            <a:schemeClr val="accent1"/>
          </a:lnRef>
          <a:fillRef idx="3">
            <a:schemeClr val="accent1"/>
          </a:fillRef>
          <a:effectRef idx="2">
            <a:schemeClr val="accent1"/>
          </a:effectRef>
          <a:fontRef idx="minor">
            <a:schemeClr val="lt1"/>
          </a:fontRef>
        </p:style>
        <p:txBody>
          <a:bodyPr anchor="ctr"/>
          <a:lstStyle/>
          <a:p>
            <a:pPr algn="ctr" defTabSz="457189">
              <a:defRPr/>
            </a:pPr>
            <a:r>
              <a:rPr lang="en-US">
                <a:solidFill>
                  <a:srgbClr val="FFFFFF"/>
                </a:solidFill>
              </a:rPr>
              <a:t> </a:t>
            </a:r>
          </a:p>
        </p:txBody>
      </p:sp>
      <p:sp>
        <p:nvSpPr>
          <p:cNvPr id="5125" name="Title Placeholder 1"/>
          <p:cNvSpPr>
            <a:spLocks noGrp="1"/>
          </p:cNvSpPr>
          <p:nvPr>
            <p:ph type="title"/>
          </p:nvPr>
        </p:nvSpPr>
        <p:spPr bwMode="auto">
          <a:xfrm>
            <a:off x="712788" y="357189"/>
            <a:ext cx="1080452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3076" name="Rectangle 23"/>
          <p:cNvSpPr>
            <a:spLocks noChangeArrowheads="1"/>
          </p:cNvSpPr>
          <p:nvPr/>
        </p:nvSpPr>
        <p:spPr bwMode="auto">
          <a:xfrm>
            <a:off x="260351" y="6656389"/>
            <a:ext cx="2517036" cy="2000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defTabSz="457189" eaLnBrk="1" hangingPunct="1"/>
            <a:r>
              <a:rPr lang="en-US" altLang="en-US" sz="700">
                <a:solidFill>
                  <a:srgbClr val="707070"/>
                </a:solidFill>
                <a:cs typeface="Arial" panose="020B0604020202020204" pitchFamily="34" charset="0"/>
              </a:rPr>
              <a:t>© 2016 by Honeywell International Inc. All rights reserved. </a:t>
            </a:r>
          </a:p>
        </p:txBody>
      </p:sp>
      <p:sp>
        <p:nvSpPr>
          <p:cNvPr id="10" name="Slide Number Placeholder 5"/>
          <p:cNvSpPr>
            <a:spLocks noGrp="1"/>
          </p:cNvSpPr>
          <p:nvPr>
            <p:ph type="sldNum" sz="quarter" idx="4"/>
          </p:nvPr>
        </p:nvSpPr>
        <p:spPr>
          <a:xfrm>
            <a:off x="11645900" y="1"/>
            <a:ext cx="674688" cy="504825"/>
          </a:xfrm>
          <a:prstGeom prst="rect">
            <a:avLst/>
          </a:prstGeom>
        </p:spPr>
        <p:txBody>
          <a:bodyPr vert="horz" wrap="square" lIns="91440" tIns="45720" rIns="91440" bIns="45720" numCol="1" anchor="ctr" anchorCtr="0" compatLnSpc="1">
            <a:prstTxWarp prst="textNoShape">
              <a:avLst/>
            </a:prstTxWarp>
          </a:bodyPr>
          <a:lstStyle>
            <a:lvl1pPr>
              <a:defRPr sz="1100" b="1">
                <a:solidFill>
                  <a:schemeClr val="bg1"/>
                </a:solidFill>
                <a:latin typeface="HelveticaNeue MediumCond" charset="0"/>
              </a:defRPr>
            </a:lvl1pPr>
          </a:lstStyle>
          <a:p>
            <a:pPr defTabSz="457189" eaLnBrk="1" hangingPunct="1"/>
            <a:fld id="{EA884AAD-4FD2-43BF-9BAF-82FB52F44A45}" type="slidenum">
              <a:rPr lang="en-US" altLang="en-US" smtClean="0">
                <a:solidFill>
                  <a:srgbClr val="FFFFFF"/>
                </a:solidFill>
                <a:ea typeface="MS PGothic" panose="020B0600070205080204" pitchFamily="34" charset="-128"/>
              </a:rPr>
              <a:pPr defTabSz="457189" eaLnBrk="1" hangingPunct="1"/>
              <a:t>‹#›</a:t>
            </a:fld>
            <a:endParaRPr lang="en-US" altLang="en-US">
              <a:solidFill>
                <a:srgbClr val="FFFFFF"/>
              </a:solidFill>
              <a:ea typeface="MS PGothic" panose="020B0600070205080204" pitchFamily="34" charset="-128"/>
            </a:endParaRPr>
          </a:p>
        </p:txBody>
      </p:sp>
    </p:spTree>
    <p:extLst>
      <p:ext uri="{BB962C8B-B14F-4D97-AF65-F5344CB8AC3E}">
        <p14:creationId xmlns:p14="http://schemas.microsoft.com/office/powerpoint/2010/main" val="3749245132"/>
      </p:ext>
    </p:extLst>
  </p:cSld>
  <p:clrMap bg1="lt1" tx1="dk1" bg2="lt2" tx2="dk2" accent1="accent1" accent2="accent2" accent3="accent3" accent4="accent4" accent5="accent5" accent6="accent6" hlink="hlink" folHlink="folHlink"/>
  <p:sldLayoutIdLst>
    <p:sldLayoutId id="2147493572" r:id="rId1"/>
    <p:sldLayoutId id="2147493573" r:id="rId2"/>
    <p:sldLayoutId id="2147493574" r:id="rId3"/>
    <p:sldLayoutId id="2147493575" r:id="rId4"/>
    <p:sldLayoutId id="2147493576" r:id="rId5"/>
    <p:sldLayoutId id="2147493577" r:id="rId6"/>
    <p:sldLayoutId id="2147493578" r:id="rId7"/>
    <p:sldLayoutId id="2147493579" r:id="rId8"/>
    <p:sldLayoutId id="2147493580" r:id="rId9"/>
    <p:sldLayoutId id="2147493581" r:id="rId10"/>
    <p:sldLayoutId id="2147493582" r:id="rId11"/>
    <p:sldLayoutId id="2147493583" r:id="rId12"/>
    <p:sldLayoutId id="2147493584" r:id="rId13"/>
  </p:sldLayoutIdLst>
  <p:hf hdr="0" ftr="0" dt="0"/>
  <p:txStyles>
    <p:titleStyle>
      <a:lvl1pPr algn="l" defTabSz="457189" rtl="0" eaLnBrk="0" fontAlgn="base" hangingPunct="0">
        <a:spcBef>
          <a:spcPct val="0"/>
        </a:spcBef>
        <a:spcAft>
          <a:spcPct val="0"/>
        </a:spcAft>
        <a:defRPr lang="en-US" sz="2800" b="1" kern="1200" dirty="0">
          <a:solidFill>
            <a:schemeClr val="tx1"/>
          </a:solidFill>
          <a:latin typeface="Arial" pitchFamily="34" charset="0"/>
          <a:ea typeface="MS PGothic" panose="020B0600070205080204" pitchFamily="34" charset="-128"/>
          <a:cs typeface="Arial" pitchFamily="34" charset="0"/>
        </a:defRPr>
      </a:lvl1pPr>
      <a:lvl2pPr algn="l" defTabSz="457189" rtl="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algn="l" defTabSz="457189" rtl="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algn="l" defTabSz="457189" rtl="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algn="l" defTabSz="457189" rtl="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457189" algn="l" defTabSz="457189"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914377" algn="l" defTabSz="457189"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1371566" algn="l" defTabSz="457189"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1828754" algn="l" defTabSz="457189"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9pPr>
    </p:titleStyle>
    <p:bodyStyle>
      <a:lvl1pPr marL="169858" indent="-169858" algn="l" defTabSz="457189" rtl="0" eaLnBrk="0" fontAlgn="base" hangingPunct="0">
        <a:spcBef>
          <a:spcPct val="20000"/>
        </a:spcBef>
        <a:spcAft>
          <a:spcPct val="0"/>
        </a:spcAft>
        <a:buClr>
          <a:srgbClr val="C00000"/>
        </a:buClr>
        <a:buFont typeface="Arial" panose="020B0604020202020204" pitchFamily="34" charset="0"/>
        <a:buChar char="•"/>
        <a:defRPr sz="2000" kern="1200">
          <a:solidFill>
            <a:schemeClr val="tx1"/>
          </a:solidFill>
          <a:latin typeface="Arial" pitchFamily="34" charset="0"/>
          <a:ea typeface="MS PGothic" panose="020B0600070205080204" pitchFamily="34" charset="-128"/>
          <a:cs typeface="Arial" pitchFamily="34" charset="0"/>
        </a:defRPr>
      </a:lvl1pPr>
      <a:lvl2pPr marL="627047" indent="-169858" algn="l" defTabSz="457189" rtl="0" eaLnBrk="0" fontAlgn="base" hangingPunct="0">
        <a:spcBef>
          <a:spcPct val="20000"/>
        </a:spcBef>
        <a:spcAft>
          <a:spcPct val="0"/>
        </a:spcAft>
        <a:buFont typeface="Arial" panose="020B0604020202020204" pitchFamily="34" charset="0"/>
        <a:buChar char="-"/>
        <a:defRPr kern="1200">
          <a:solidFill>
            <a:schemeClr val="tx1"/>
          </a:solidFill>
          <a:latin typeface="Arial" pitchFamily="34" charset="0"/>
          <a:ea typeface="Arial" charset="0"/>
          <a:cs typeface="Arial" pitchFamily="34" charset="0"/>
        </a:defRPr>
      </a:lvl2pPr>
      <a:lvl3pPr marL="1084236" indent="-169858" algn="l" defTabSz="457189" rtl="0" eaLnBrk="0" fontAlgn="base" hangingPunct="0">
        <a:spcBef>
          <a:spcPct val="20000"/>
        </a:spcBef>
        <a:spcAft>
          <a:spcPct val="0"/>
        </a:spcAft>
        <a:buClr>
          <a:srgbClr val="7F7F7F"/>
        </a:buClr>
        <a:buSzPct val="90000"/>
        <a:buFont typeface="Wingdings" panose="05000000000000000000" pitchFamily="2" charset="2"/>
        <a:buChar char="§"/>
        <a:defRPr sz="1600" kern="1200">
          <a:solidFill>
            <a:schemeClr val="tx1"/>
          </a:solidFill>
          <a:latin typeface="Arial" pitchFamily="34" charset="0"/>
          <a:ea typeface="Arial" charset="0"/>
          <a:cs typeface="Arial" pitchFamily="34" charset="0"/>
        </a:defRPr>
      </a:lvl3pPr>
      <a:lvl4pPr marL="1600160" indent="-228594" algn="l" defTabSz="457189"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MS PGothic" panose="020B0600070205080204" pitchFamily="34" charset="-128"/>
          <a:cs typeface="Helvetica Neue"/>
        </a:defRPr>
      </a:lvl4pPr>
      <a:lvl5pPr marL="2057349" indent="-228594" algn="l" defTabSz="457189"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381863" y="0"/>
            <a:ext cx="1810137" cy="1810137"/>
          </a:xfrm>
          <a:prstGeom prst="rect">
            <a:avLst/>
          </a:prstGeom>
        </p:spPr>
      </p:pic>
      <p:sp>
        <p:nvSpPr>
          <p:cNvPr id="3075" name="Title Placeholder 1"/>
          <p:cNvSpPr>
            <a:spLocks noGrp="1"/>
          </p:cNvSpPr>
          <p:nvPr>
            <p:ph type="title"/>
          </p:nvPr>
        </p:nvSpPr>
        <p:spPr bwMode="auto">
          <a:xfrm>
            <a:off x="712788" y="357188"/>
            <a:ext cx="1048067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9" name="Slide Number Placeholder 5"/>
          <p:cNvSpPr>
            <a:spLocks noGrp="1"/>
          </p:cNvSpPr>
          <p:nvPr>
            <p:ph type="sldNum" sz="quarter" idx="4"/>
          </p:nvPr>
        </p:nvSpPr>
        <p:spPr>
          <a:xfrm>
            <a:off x="11645900" y="0"/>
            <a:ext cx="674688" cy="504825"/>
          </a:xfrm>
          <a:prstGeom prst="rect">
            <a:avLst/>
          </a:prstGeom>
        </p:spPr>
        <p:txBody>
          <a:bodyPr vert="horz" lIns="91440" tIns="45720" rIns="91440" bIns="45720" rtlCol="0" anchor="ctr"/>
          <a:lstStyle>
            <a:lvl1pPr algn="l" eaLnBrk="1" fontAlgn="auto" hangingPunct="1">
              <a:spcBef>
                <a:spcPts val="0"/>
              </a:spcBef>
              <a:spcAft>
                <a:spcPts val="0"/>
              </a:spcAft>
              <a:defRPr sz="1100" b="1" i="0">
                <a:solidFill>
                  <a:schemeClr val="bg1"/>
                </a:solidFill>
                <a:latin typeface="+mn-lt"/>
                <a:cs typeface="HelveticaNeue MediumCond"/>
              </a:defRPr>
            </a:lvl1pPr>
          </a:lstStyle>
          <a:p>
            <a:pPr>
              <a:defRPr/>
            </a:pPr>
            <a:fld id="{C05CE228-874B-4B88-8E7B-BE8A2097705B}" type="slidenum">
              <a:rPr lang="en-US">
                <a:solidFill>
                  <a:srgbClr val="FFFFFF"/>
                </a:solidFill>
              </a:rPr>
              <a:pPr>
                <a:defRPr/>
              </a:pPr>
              <a:t>‹#›</a:t>
            </a:fld>
            <a:endParaRPr lang="en-US" dirty="0">
              <a:solidFill>
                <a:srgbClr val="FFFFFF"/>
              </a:solidFill>
            </a:endParaRPr>
          </a:p>
        </p:txBody>
      </p:sp>
      <p:sp>
        <p:nvSpPr>
          <p:cNvPr id="10" name="Rectangle 23"/>
          <p:cNvSpPr>
            <a:spLocks noChangeArrowheads="1"/>
          </p:cNvSpPr>
          <p:nvPr/>
        </p:nvSpPr>
        <p:spPr bwMode="auto">
          <a:xfrm>
            <a:off x="4407310" y="6657975"/>
            <a:ext cx="3506788" cy="200025"/>
          </a:xfrm>
          <a:prstGeom prst="rect">
            <a:avLst/>
          </a:prstGeom>
          <a:noFill/>
          <a:ln>
            <a:noFill/>
          </a:ln>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700" dirty="0">
                <a:solidFill>
                  <a:srgbClr val="707070"/>
                </a:solidFill>
                <a:cs typeface="Arial" panose="020B0604020202020204" pitchFamily="34" charset="0"/>
              </a:rPr>
              <a:t>Honeywell Confidential - © 2017 by Honeywell International Inc. All rights reserved. </a:t>
            </a:r>
          </a:p>
        </p:txBody>
      </p:sp>
      <p:sp>
        <p:nvSpPr>
          <p:cNvPr id="2" name="Footer Placeholder 1"/>
          <p:cNvSpPr>
            <a:spLocks noGrp="1"/>
          </p:cNvSpPr>
          <p:nvPr>
            <p:ph type="ftr" sz="quarter" idx="3"/>
          </p:nvPr>
        </p:nvSpPr>
        <p:spPr>
          <a:xfrm>
            <a:off x="712788" y="6581001"/>
            <a:ext cx="1248739" cy="276999"/>
          </a:xfrm>
          <a:prstGeom prst="rect">
            <a:avLst/>
          </a:prstGeom>
        </p:spPr>
        <p:txBody>
          <a:bodyPr vert="horz" wrap="square" lIns="91440" tIns="45720" rIns="91440" bIns="45720" rtlCol="0" anchor="t" anchorCtr="0">
            <a:spAutoFit/>
          </a:bodyPr>
          <a:lstStyle>
            <a:lvl1pPr algn="ctr">
              <a:defRPr sz="1200">
                <a:solidFill>
                  <a:schemeClr val="tx1">
                    <a:tint val="75000"/>
                  </a:schemeClr>
                </a:solidFill>
              </a:defRPr>
            </a:lvl1pPr>
          </a:lstStyle>
          <a:p>
            <a:r>
              <a:rPr lang="en-US" dirty="0">
                <a:solidFill>
                  <a:srgbClr val="000000">
                    <a:tint val="75000"/>
                  </a:srgbClr>
                </a:solidFill>
              </a:rPr>
              <a:t>Honeywell Internal</a:t>
            </a:r>
          </a:p>
        </p:txBody>
      </p:sp>
      <p:pic>
        <p:nvPicPr>
          <p:cNvPr id="8" name="Picture 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692956" y="6329947"/>
            <a:ext cx="1280160" cy="355209"/>
          </a:xfrm>
          <a:prstGeom prst="rect">
            <a:avLst/>
          </a:prstGeom>
        </p:spPr>
      </p:pic>
    </p:spTree>
    <p:extLst>
      <p:ext uri="{BB962C8B-B14F-4D97-AF65-F5344CB8AC3E}">
        <p14:creationId xmlns:p14="http://schemas.microsoft.com/office/powerpoint/2010/main" val="2920338832"/>
      </p:ext>
    </p:extLst>
  </p:cSld>
  <p:clrMap bg1="lt1" tx1="dk1" bg2="lt2" tx2="dk2" accent1="accent1" accent2="accent2" accent3="accent3" accent4="accent4" accent5="accent5" accent6="accent6" hlink="hlink" folHlink="folHlink"/>
  <p:sldLayoutIdLst>
    <p:sldLayoutId id="2147493586" r:id="rId1"/>
    <p:sldLayoutId id="2147493587" r:id="rId2"/>
    <p:sldLayoutId id="2147493588" r:id="rId3"/>
    <p:sldLayoutId id="2147493589" r:id="rId4"/>
    <p:sldLayoutId id="2147493590" r:id="rId5"/>
    <p:sldLayoutId id="2147493592" r:id="rId6"/>
    <p:sldLayoutId id="2147493593" r:id="rId7"/>
    <p:sldLayoutId id="2147493594" r:id="rId8"/>
  </p:sldLayoutIdLst>
  <p:hf hdr="0" dt="0"/>
  <p:txStyles>
    <p:titleStyle>
      <a:lvl1pPr algn="l" defTabSz="457200" rtl="0" eaLnBrk="0" fontAlgn="base" hangingPunct="0">
        <a:spcBef>
          <a:spcPct val="0"/>
        </a:spcBef>
        <a:spcAft>
          <a:spcPct val="0"/>
        </a:spcAft>
        <a:defRPr lang="en-US" sz="2800" b="1" kern="1200" dirty="0">
          <a:solidFill>
            <a:schemeClr val="tx1"/>
          </a:solidFill>
          <a:latin typeface="Arial" pitchFamily="34" charset="0"/>
          <a:ea typeface="Arial" charset="0"/>
          <a:cs typeface="Arial" pitchFamily="34" charset="0"/>
        </a:defRPr>
      </a:lvl1pPr>
      <a:lvl2pPr algn="l" defTabSz="457200"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2pPr>
      <a:lvl3pPr algn="l" defTabSz="457200"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3pPr>
      <a:lvl4pPr algn="l" defTabSz="457200"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4pPr>
      <a:lvl5pPr algn="l" defTabSz="457200"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5pPr>
      <a:lvl6pPr marL="457200" algn="l" defTabSz="457200"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914400" algn="l" defTabSz="457200"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1371600" algn="l" defTabSz="457200"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1828800" algn="l" defTabSz="457200"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9pPr>
    </p:titleStyle>
    <p:bodyStyle>
      <a:lvl1pPr marL="169863" indent="-169863" algn="l" defTabSz="457200" rtl="0" eaLnBrk="0" fontAlgn="base" hangingPunct="0">
        <a:spcBef>
          <a:spcPct val="20000"/>
        </a:spcBef>
        <a:spcAft>
          <a:spcPct val="0"/>
        </a:spcAft>
        <a:buClr>
          <a:srgbClr val="C00000"/>
        </a:buClr>
        <a:buFont typeface="Arial" panose="020B0604020202020204" pitchFamily="34" charset="0"/>
        <a:buChar char="•"/>
        <a:defRPr sz="2000" kern="1200">
          <a:solidFill>
            <a:schemeClr val="tx1"/>
          </a:solidFill>
          <a:latin typeface="Arial" pitchFamily="34" charset="0"/>
          <a:ea typeface="Arial" charset="0"/>
          <a:cs typeface="Arial" pitchFamily="34" charset="0"/>
        </a:defRPr>
      </a:lvl1pPr>
      <a:lvl2pPr marL="627063" indent="-169863"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Arial" pitchFamily="34" charset="0"/>
          <a:ea typeface="Arial" charset="0"/>
          <a:cs typeface="Arial" pitchFamily="34" charset="0"/>
        </a:defRPr>
      </a:lvl2pPr>
      <a:lvl3pPr marL="1084263" indent="-169863" algn="l" defTabSz="457200" rtl="0" eaLnBrk="0" fontAlgn="base" hangingPunct="0">
        <a:spcBef>
          <a:spcPct val="20000"/>
        </a:spcBef>
        <a:spcAft>
          <a:spcPct val="0"/>
        </a:spcAft>
        <a:buClr>
          <a:srgbClr val="7F7F7F"/>
        </a:buClr>
        <a:buSzPct val="90000"/>
        <a:buFont typeface="Wingdings" panose="05000000000000000000" pitchFamily="2" charset="2"/>
        <a:buChar char="§"/>
        <a:defRPr sz="1600" kern="1200">
          <a:solidFill>
            <a:schemeClr val="tx1"/>
          </a:solidFill>
          <a:latin typeface="Arial" pitchFamily="34" charset="0"/>
          <a:ea typeface="Arial" charset="0"/>
          <a:cs typeface="Arial"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381863" y="0"/>
            <a:ext cx="1810137" cy="1810137"/>
          </a:xfrm>
          <a:prstGeom prst="rect">
            <a:avLst/>
          </a:prstGeom>
        </p:spPr>
      </p:pic>
      <p:sp>
        <p:nvSpPr>
          <p:cNvPr id="3075" name="Title Placeholder 1"/>
          <p:cNvSpPr>
            <a:spLocks noGrp="1"/>
          </p:cNvSpPr>
          <p:nvPr>
            <p:ph type="title"/>
          </p:nvPr>
        </p:nvSpPr>
        <p:spPr bwMode="auto">
          <a:xfrm>
            <a:off x="712788" y="357188"/>
            <a:ext cx="1048067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9" name="Slide Number Placeholder 5"/>
          <p:cNvSpPr>
            <a:spLocks noGrp="1"/>
          </p:cNvSpPr>
          <p:nvPr>
            <p:ph type="sldNum" sz="quarter" idx="4"/>
          </p:nvPr>
        </p:nvSpPr>
        <p:spPr>
          <a:xfrm>
            <a:off x="11645900" y="0"/>
            <a:ext cx="674688" cy="504825"/>
          </a:xfrm>
          <a:prstGeom prst="rect">
            <a:avLst/>
          </a:prstGeom>
        </p:spPr>
        <p:txBody>
          <a:bodyPr vert="horz" lIns="91440" tIns="45720" rIns="91440" bIns="45720" rtlCol="0" anchor="ctr"/>
          <a:lstStyle>
            <a:lvl1pPr algn="l" eaLnBrk="1" fontAlgn="auto" hangingPunct="1">
              <a:spcBef>
                <a:spcPts val="0"/>
              </a:spcBef>
              <a:spcAft>
                <a:spcPts val="0"/>
              </a:spcAft>
              <a:defRPr sz="1100" b="1" i="0">
                <a:solidFill>
                  <a:schemeClr val="bg1"/>
                </a:solidFill>
                <a:latin typeface="+mn-lt"/>
                <a:cs typeface="HelveticaNeue MediumCond"/>
              </a:defRPr>
            </a:lvl1pPr>
          </a:lstStyle>
          <a:p>
            <a:pPr>
              <a:defRPr/>
            </a:pPr>
            <a:fld id="{C05CE228-874B-4B88-8E7B-BE8A2097705B}" type="slidenum">
              <a:rPr lang="en-US">
                <a:solidFill>
                  <a:srgbClr val="FFFFFF"/>
                </a:solidFill>
              </a:rPr>
              <a:pPr>
                <a:defRPr/>
              </a:pPr>
              <a:t>‹#›</a:t>
            </a:fld>
            <a:endParaRPr lang="en-US" dirty="0">
              <a:solidFill>
                <a:srgbClr val="FFFFFF"/>
              </a:solidFill>
            </a:endParaRPr>
          </a:p>
        </p:txBody>
      </p:sp>
      <p:sp>
        <p:nvSpPr>
          <p:cNvPr id="10" name="Rectangle 23"/>
          <p:cNvSpPr>
            <a:spLocks noChangeArrowheads="1"/>
          </p:cNvSpPr>
          <p:nvPr/>
        </p:nvSpPr>
        <p:spPr bwMode="auto">
          <a:xfrm>
            <a:off x="4407310" y="6657975"/>
            <a:ext cx="3506788" cy="200025"/>
          </a:xfrm>
          <a:prstGeom prst="rect">
            <a:avLst/>
          </a:prstGeom>
          <a:noFill/>
          <a:ln>
            <a:noFill/>
          </a:ln>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700" dirty="0">
                <a:solidFill>
                  <a:srgbClr val="707070"/>
                </a:solidFill>
                <a:cs typeface="Arial" panose="020B0604020202020204" pitchFamily="34" charset="0"/>
              </a:rPr>
              <a:t>Honeywell Confidential - © 2017 by Honeywell International Inc. All rights reserved. </a:t>
            </a:r>
          </a:p>
        </p:txBody>
      </p:sp>
      <p:sp>
        <p:nvSpPr>
          <p:cNvPr id="2" name="Footer Placeholder 1"/>
          <p:cNvSpPr>
            <a:spLocks noGrp="1"/>
          </p:cNvSpPr>
          <p:nvPr>
            <p:ph type="ftr" sz="quarter" idx="3"/>
          </p:nvPr>
        </p:nvSpPr>
        <p:spPr>
          <a:xfrm>
            <a:off x="712788" y="6581001"/>
            <a:ext cx="1580246" cy="276999"/>
          </a:xfrm>
          <a:prstGeom prst="rect">
            <a:avLst/>
          </a:prstGeom>
        </p:spPr>
        <p:txBody>
          <a:bodyPr vert="horz" wrap="square" lIns="91440" tIns="45720" rIns="91440" bIns="45720" rtlCol="0" anchor="t" anchorCtr="0">
            <a:spAutoFit/>
          </a:bodyPr>
          <a:lstStyle>
            <a:lvl1pPr algn="ctr">
              <a:defRPr sz="1200">
                <a:solidFill>
                  <a:schemeClr val="tx1">
                    <a:tint val="75000"/>
                  </a:schemeClr>
                </a:solidFill>
              </a:defRPr>
            </a:lvl1pPr>
          </a:lstStyle>
          <a:p>
            <a:r>
              <a:rPr lang="en-US" dirty="0">
                <a:solidFill>
                  <a:srgbClr val="000000">
                    <a:tint val="75000"/>
                  </a:srgbClr>
                </a:solidFill>
              </a:rPr>
              <a:t>Honeywell Internal</a:t>
            </a:r>
          </a:p>
        </p:txBody>
      </p:sp>
      <p:pic>
        <p:nvPicPr>
          <p:cNvPr id="8" name="Pictur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692956" y="6329947"/>
            <a:ext cx="1280160" cy="355209"/>
          </a:xfrm>
          <a:prstGeom prst="rect">
            <a:avLst/>
          </a:prstGeom>
        </p:spPr>
      </p:pic>
    </p:spTree>
    <p:extLst>
      <p:ext uri="{BB962C8B-B14F-4D97-AF65-F5344CB8AC3E}">
        <p14:creationId xmlns:p14="http://schemas.microsoft.com/office/powerpoint/2010/main" val="3192103020"/>
      </p:ext>
    </p:extLst>
  </p:cSld>
  <p:clrMap bg1="lt1" tx1="dk1" bg2="lt2" tx2="dk2" accent1="accent1" accent2="accent2" accent3="accent3" accent4="accent4" accent5="accent5" accent6="accent6" hlink="hlink" folHlink="folHlink"/>
  <p:sldLayoutIdLst>
    <p:sldLayoutId id="2147493596" r:id="rId1"/>
    <p:sldLayoutId id="2147493597" r:id="rId2"/>
    <p:sldLayoutId id="2147493598" r:id="rId3"/>
    <p:sldLayoutId id="2147493599" r:id="rId4"/>
    <p:sldLayoutId id="2147493600" r:id="rId5"/>
    <p:sldLayoutId id="2147493602" r:id="rId6"/>
    <p:sldLayoutId id="2147493603" r:id="rId7"/>
  </p:sldLayoutIdLst>
  <p:hf hdr="0" dt="0"/>
  <p:txStyles>
    <p:titleStyle>
      <a:lvl1pPr algn="l" defTabSz="457200" rtl="0" eaLnBrk="0" fontAlgn="base" hangingPunct="0">
        <a:spcBef>
          <a:spcPct val="0"/>
        </a:spcBef>
        <a:spcAft>
          <a:spcPct val="0"/>
        </a:spcAft>
        <a:defRPr lang="en-US" sz="2800" b="1" kern="1200" dirty="0">
          <a:solidFill>
            <a:schemeClr val="tx1"/>
          </a:solidFill>
          <a:latin typeface="Arial" pitchFamily="34" charset="0"/>
          <a:ea typeface="Arial" charset="0"/>
          <a:cs typeface="Arial" pitchFamily="34" charset="0"/>
        </a:defRPr>
      </a:lvl1pPr>
      <a:lvl2pPr algn="l" defTabSz="457200"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2pPr>
      <a:lvl3pPr algn="l" defTabSz="457200"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3pPr>
      <a:lvl4pPr algn="l" defTabSz="457200"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4pPr>
      <a:lvl5pPr algn="l" defTabSz="457200"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5pPr>
      <a:lvl6pPr marL="457200" algn="l" defTabSz="457200"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914400" algn="l" defTabSz="457200"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1371600" algn="l" defTabSz="457200"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1828800" algn="l" defTabSz="457200"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9pPr>
    </p:titleStyle>
    <p:bodyStyle>
      <a:lvl1pPr marL="169863" indent="-169863" algn="l" defTabSz="457200" rtl="0" eaLnBrk="0" fontAlgn="base" hangingPunct="0">
        <a:spcBef>
          <a:spcPct val="20000"/>
        </a:spcBef>
        <a:spcAft>
          <a:spcPct val="0"/>
        </a:spcAft>
        <a:buClr>
          <a:srgbClr val="C00000"/>
        </a:buClr>
        <a:buFont typeface="Arial" panose="020B0604020202020204" pitchFamily="34" charset="0"/>
        <a:buChar char="•"/>
        <a:defRPr sz="2000" kern="1200">
          <a:solidFill>
            <a:schemeClr val="tx1"/>
          </a:solidFill>
          <a:latin typeface="Arial" pitchFamily="34" charset="0"/>
          <a:ea typeface="Arial" charset="0"/>
          <a:cs typeface="Arial" pitchFamily="34" charset="0"/>
        </a:defRPr>
      </a:lvl1pPr>
      <a:lvl2pPr marL="627063" indent="-169863"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Arial" pitchFamily="34" charset="0"/>
          <a:ea typeface="Arial" charset="0"/>
          <a:cs typeface="Arial" pitchFamily="34" charset="0"/>
        </a:defRPr>
      </a:lvl2pPr>
      <a:lvl3pPr marL="1084263" indent="-169863" algn="l" defTabSz="457200" rtl="0" eaLnBrk="0" fontAlgn="base" hangingPunct="0">
        <a:spcBef>
          <a:spcPct val="20000"/>
        </a:spcBef>
        <a:spcAft>
          <a:spcPct val="0"/>
        </a:spcAft>
        <a:buClr>
          <a:srgbClr val="7F7F7F"/>
        </a:buClr>
        <a:buSzPct val="90000"/>
        <a:buFont typeface="Wingdings" panose="05000000000000000000" pitchFamily="2" charset="2"/>
        <a:buChar char="§"/>
        <a:defRPr sz="1600" kern="1200">
          <a:solidFill>
            <a:schemeClr val="tx1"/>
          </a:solidFill>
          <a:latin typeface="Arial" pitchFamily="34" charset="0"/>
          <a:ea typeface="Arial" charset="0"/>
          <a:cs typeface="Arial"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3.xml"/><Relationship Id="rId6" Type="http://schemas.openxmlformats.org/officeDocument/2006/relationships/image" Target="../media/image8.png"/><Relationship Id="rId5" Type="http://schemas.openxmlformats.org/officeDocument/2006/relationships/image" Target="../media/image2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6.png"/><Relationship Id="rId7"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89.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1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8.png"/><Relationship Id="rId7"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89.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png"/></Relationships>
</file>

<file path=ppt/slides/_rels/slide13.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7.png"/><Relationship Id="rId7"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89.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2.png"/><Relationship Id="rId2" Type="http://schemas.openxmlformats.org/officeDocument/2006/relationships/notesSlide" Target="../notesSlides/notesSlide14.xml"/><Relationship Id="rId1" Type="http://schemas.openxmlformats.org/officeDocument/2006/relationships/slideLayout" Target="../slideLayouts/slideLayout65.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5.xml"/></Relationships>
</file>

<file path=ppt/slides/_rels/slide16.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2.png"/><Relationship Id="rId7" Type="http://schemas.openxmlformats.org/officeDocument/2006/relationships/image" Target="../media/image55.png"/><Relationship Id="rId2" Type="http://schemas.openxmlformats.org/officeDocument/2006/relationships/notesSlide" Target="../notesSlides/notesSlide15.xml"/><Relationship Id="rId1" Type="http://schemas.openxmlformats.org/officeDocument/2006/relationships/slideLayout" Target="../slideLayouts/slideLayout92.xml"/><Relationship Id="rId6" Type="http://schemas.openxmlformats.org/officeDocument/2006/relationships/image" Target="../media/image54.png"/><Relationship Id="rId5" Type="http://schemas.openxmlformats.org/officeDocument/2006/relationships/image" Target="../media/image27.png"/><Relationship Id="rId4" Type="http://schemas.openxmlformats.org/officeDocument/2006/relationships/image" Target="../media/image17.png"/><Relationship Id="rId9" Type="http://schemas.openxmlformats.org/officeDocument/2006/relationships/image" Target="../media/image20.png"/></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7.png"/><Relationship Id="rId7"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6.xml"/><Relationship Id="rId6" Type="http://schemas.openxmlformats.org/officeDocument/2006/relationships/image" Target="../media/image6.png"/><Relationship Id="rId5" Type="http://schemas.openxmlformats.org/officeDocument/2006/relationships/image" Target="../media/image5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61.png"/><Relationship Id="rId2" Type="http://schemas.openxmlformats.org/officeDocument/2006/relationships/slideLayout" Target="../slideLayouts/slideLayout73.xml"/><Relationship Id="rId1" Type="http://schemas.openxmlformats.org/officeDocument/2006/relationships/tags" Target="../tags/tag15.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64.pn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3.xml"/><Relationship Id="rId1" Type="http://schemas.openxmlformats.org/officeDocument/2006/relationships/tags" Target="../tags/tag1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1.jpg"/><Relationship Id="rId1" Type="http://schemas.openxmlformats.org/officeDocument/2006/relationships/slideLayout" Target="../slideLayouts/slideLayout76.xml"/><Relationship Id="rId5" Type="http://schemas.openxmlformats.org/officeDocument/2006/relationships/image" Target="../media/image57.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3.xml"/><Relationship Id="rId1" Type="http://schemas.openxmlformats.org/officeDocument/2006/relationships/tags" Target="../tags/tag6.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7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3.xml"/><Relationship Id="rId1" Type="http://schemas.openxmlformats.org/officeDocument/2006/relationships/tags" Target="../tags/tag9.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9.xml"/><Relationship Id="rId7" Type="http://schemas.openxmlformats.org/officeDocument/2006/relationships/image" Target="../media/image27.png"/><Relationship Id="rId2" Type="http://schemas.openxmlformats.org/officeDocument/2006/relationships/slideLayout" Target="../slideLayouts/slideLayout73.xml"/><Relationship Id="rId1" Type="http://schemas.openxmlformats.org/officeDocument/2006/relationships/tags" Target="../tags/tag11.xml"/><Relationship Id="rId6" Type="http://schemas.openxmlformats.org/officeDocument/2006/relationships/image" Target="../media/image20.png"/><Relationship Id="rId5" Type="http://schemas.openxmlformats.org/officeDocument/2006/relationships/image" Target="../media/image2.png"/><Relationship Id="rId10" Type="http://schemas.openxmlformats.org/officeDocument/2006/relationships/image" Target="../media/image8.png"/><Relationship Id="rId4" Type="http://schemas.openxmlformats.org/officeDocument/2006/relationships/image" Target="../media/image17.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Unified and Dynamic Platform for Your Mobile Workforce</a:t>
            </a:r>
          </a:p>
        </p:txBody>
      </p:sp>
      <p:sp>
        <p:nvSpPr>
          <p:cNvPr id="3" name="Text Placeholder 2"/>
          <p:cNvSpPr>
            <a:spLocks noGrp="1"/>
          </p:cNvSpPr>
          <p:nvPr>
            <p:ph type="body" sz="quarter" idx="12"/>
          </p:nvPr>
        </p:nvSpPr>
        <p:spPr/>
        <p:txBody>
          <a:bodyPr/>
          <a:lstStyle/>
          <a:p>
            <a:r>
              <a:rPr lang="en-US" dirty="0"/>
              <a:t>Honeywell mobility edge</a:t>
            </a:r>
          </a:p>
        </p:txBody>
      </p:sp>
      <p:sp>
        <p:nvSpPr>
          <p:cNvPr id="4" name="Content Placeholder 3"/>
          <p:cNvSpPr>
            <a:spLocks noGrp="1"/>
          </p:cNvSpPr>
          <p:nvPr>
            <p:ph sz="quarter" idx="10"/>
          </p:nvPr>
        </p:nvSpPr>
        <p:spPr/>
        <p:txBody>
          <a:bodyPr/>
          <a:lstStyle/>
          <a:p>
            <a:r>
              <a:rPr lang="en-US" dirty="0"/>
              <a:t>Presenter Name</a:t>
            </a:r>
          </a:p>
          <a:p>
            <a:endParaRPr lang="en-US" dirty="0"/>
          </a:p>
        </p:txBody>
      </p:sp>
      <p:sp>
        <p:nvSpPr>
          <p:cNvPr id="5" name="Text Placeholder 4"/>
          <p:cNvSpPr>
            <a:spLocks noGrp="1"/>
          </p:cNvSpPr>
          <p:nvPr>
            <p:ph type="body" sz="quarter" idx="11"/>
          </p:nvPr>
        </p:nvSpPr>
        <p:spPr/>
        <p:txBody>
          <a:bodyPr/>
          <a:lstStyle/>
          <a:p>
            <a:r>
              <a:rPr lang="en-US" dirty="0"/>
              <a:t>Date</a:t>
            </a:r>
          </a:p>
        </p:txBody>
      </p:sp>
    </p:spTree>
    <p:extLst>
      <p:ext uri="{BB962C8B-B14F-4D97-AF65-F5344CB8AC3E}">
        <p14:creationId xmlns:p14="http://schemas.microsoft.com/office/powerpoint/2010/main" val="891383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250" y="1874959"/>
            <a:ext cx="11887200" cy="247908"/>
          </a:xfrm>
          <a:prstGeom prst="rect">
            <a:avLst/>
          </a:prstGeom>
        </p:spPr>
      </p:pic>
      <p:sp>
        <p:nvSpPr>
          <p:cNvPr id="10" name="Slide Number Placeholder 2"/>
          <p:cNvSpPr txBox="1">
            <a:spLocks/>
          </p:cNvSpPr>
          <p:nvPr/>
        </p:nvSpPr>
        <p:spPr>
          <a:xfrm>
            <a:off x="11669710" y="1113"/>
            <a:ext cx="674688" cy="504825"/>
          </a:xfrm>
          <a:prstGeom prst="rect">
            <a:avLst/>
          </a:prstGeom>
        </p:spPr>
        <p:txBody>
          <a:bodyPr vert="horz" lIns="91440" tIns="45720" rIns="91440" bIns="45720" rtlCol="0" anchor="ctr"/>
          <a:lstStyle>
            <a:defPPr>
              <a:defRPr lang="en-US"/>
            </a:defPPr>
            <a:lvl1pPr algn="l" defTabSz="457200" rtl="0" eaLnBrk="1" fontAlgn="auto" hangingPunct="1">
              <a:spcBef>
                <a:spcPts val="0"/>
              </a:spcBef>
              <a:spcAft>
                <a:spcPts val="0"/>
              </a:spcAft>
              <a:defRPr sz="1100" b="1" i="0" kern="1200">
                <a:solidFill>
                  <a:schemeClr val="bg1"/>
                </a:solidFill>
                <a:latin typeface="+mn-lt"/>
                <a:ea typeface="+mn-ea"/>
                <a:cs typeface="HelveticaNeue MediumCond"/>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4B99861D-3CB1-4C42-8928-BA0D1AA5BB66}" type="slidenum">
              <a:rPr kumimoji="0" lang="en-US" sz="1100" b="1" i="0" u="none" strike="noStrike" kern="1200" cap="none" spc="0" normalizeH="0" baseline="0" noProof="0" smtClean="0">
                <a:ln>
                  <a:noFill/>
                </a:ln>
                <a:solidFill>
                  <a:srgbClr val="FFFFFF"/>
                </a:solidFill>
                <a:effectLst/>
                <a:uLnTx/>
                <a:uFillTx/>
                <a:latin typeface="Arial"/>
                <a:ea typeface="+mn-ea"/>
              </a:rPr>
              <a:pPr marL="0" marR="0" lvl="0" indent="0" algn="l" defTabSz="457200" rtl="0" eaLnBrk="1" fontAlgn="auto" latinLnBrk="0" hangingPunct="1">
                <a:lnSpc>
                  <a:spcPct val="100000"/>
                </a:lnSpc>
                <a:spcBef>
                  <a:spcPts val="0"/>
                </a:spcBef>
                <a:spcAft>
                  <a:spcPts val="0"/>
                </a:spcAft>
                <a:buClrTx/>
                <a:buSzTx/>
                <a:buFontTx/>
                <a:buNone/>
                <a:tabLst/>
                <a:defRPr/>
              </a:pPr>
              <a:t>9</a:t>
            </a:fld>
            <a:endParaRPr kumimoji="0" lang="en-US" sz="1100" b="1" i="0" u="none" strike="noStrike" kern="1200" cap="none" spc="0" normalizeH="0" baseline="0" noProof="0" dirty="0">
              <a:ln>
                <a:noFill/>
              </a:ln>
              <a:solidFill>
                <a:srgbClr val="FFFFFF"/>
              </a:solidFill>
              <a:effectLst/>
              <a:uLnTx/>
              <a:uFillTx/>
              <a:latin typeface="Arial"/>
              <a:ea typeface="+mn-ea"/>
            </a:endParaRPr>
          </a:p>
        </p:txBody>
      </p:sp>
      <p:sp>
        <p:nvSpPr>
          <p:cNvPr id="11" name="Slide Number Placeholder 2"/>
          <p:cNvSpPr txBox="1">
            <a:spLocks/>
          </p:cNvSpPr>
          <p:nvPr/>
        </p:nvSpPr>
        <p:spPr>
          <a:xfrm>
            <a:off x="11669710" y="1113"/>
            <a:ext cx="674688" cy="504825"/>
          </a:xfrm>
          <a:prstGeom prst="rect">
            <a:avLst/>
          </a:prstGeom>
        </p:spPr>
        <p:txBody>
          <a:bodyPr vert="horz" lIns="91440" tIns="45720" rIns="91440" bIns="45720" rtlCol="0" anchor="ctr"/>
          <a:lstStyle>
            <a:defPPr>
              <a:defRPr lang="en-US"/>
            </a:defPPr>
            <a:lvl1pPr algn="l" defTabSz="457200" rtl="0" eaLnBrk="1" fontAlgn="auto" hangingPunct="1">
              <a:spcBef>
                <a:spcPts val="0"/>
              </a:spcBef>
              <a:spcAft>
                <a:spcPts val="0"/>
              </a:spcAft>
              <a:defRPr sz="1100" b="1" i="0" kern="1200">
                <a:solidFill>
                  <a:schemeClr val="bg1"/>
                </a:solidFill>
                <a:latin typeface="+mn-lt"/>
                <a:ea typeface="+mn-ea"/>
                <a:cs typeface="HelveticaNeue MediumCond"/>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4B99861D-3CB1-4C42-8928-BA0D1AA5BB66}" type="slidenum">
              <a:rPr kumimoji="0" lang="en-US" sz="1100" b="1" i="0" u="none" strike="noStrike" kern="1200" cap="none" spc="0" normalizeH="0" baseline="0" noProof="0" smtClean="0">
                <a:ln>
                  <a:noFill/>
                </a:ln>
                <a:solidFill>
                  <a:srgbClr val="FFFFFF"/>
                </a:solidFill>
                <a:effectLst/>
                <a:uLnTx/>
                <a:uFillTx/>
                <a:latin typeface="Arial"/>
                <a:ea typeface="+mn-ea"/>
              </a:rPr>
              <a:pPr marL="0" marR="0" lvl="0" indent="0" algn="l" defTabSz="457200" rtl="0" eaLnBrk="1" fontAlgn="auto" latinLnBrk="0" hangingPunct="1">
                <a:lnSpc>
                  <a:spcPct val="100000"/>
                </a:lnSpc>
                <a:spcBef>
                  <a:spcPts val="0"/>
                </a:spcBef>
                <a:spcAft>
                  <a:spcPts val="0"/>
                </a:spcAft>
                <a:buClrTx/>
                <a:buSzTx/>
                <a:buFontTx/>
                <a:buNone/>
                <a:tabLst/>
                <a:defRPr/>
              </a:pPr>
              <a:t>9</a:t>
            </a:fld>
            <a:endParaRPr kumimoji="0" lang="en-US" sz="1100" b="1" i="0" u="none" strike="noStrike" kern="1200" cap="none" spc="0" normalizeH="0" baseline="0" noProof="0" dirty="0">
              <a:ln>
                <a:noFill/>
              </a:ln>
              <a:solidFill>
                <a:srgbClr val="FFFFFF"/>
              </a:solidFill>
              <a:effectLst/>
              <a:uLnTx/>
              <a:uFillTx/>
              <a:latin typeface="Arial"/>
              <a:ea typeface="+mn-ea"/>
            </a:endParaRPr>
          </a:p>
        </p:txBody>
      </p:sp>
      <p:sp>
        <p:nvSpPr>
          <p:cNvPr id="13" name="Slide Number Placeholder 5"/>
          <p:cNvSpPr txBox="1">
            <a:spLocks/>
          </p:cNvSpPr>
          <p:nvPr/>
        </p:nvSpPr>
        <p:spPr>
          <a:xfrm>
            <a:off x="11669710" y="1113"/>
            <a:ext cx="674688" cy="504825"/>
          </a:xfrm>
          <a:prstGeom prst="rect">
            <a:avLst/>
          </a:prstGeom>
        </p:spPr>
        <p:txBody>
          <a:bodyPr vert="horz" lIns="91440" tIns="45720" rIns="91440" bIns="45720" rtlCol="0" anchor="ctr"/>
          <a:lstStyle>
            <a:defPPr>
              <a:defRPr lang="en-US"/>
            </a:defPPr>
            <a:lvl1pPr algn="l" defTabSz="457200" rtl="0" eaLnBrk="1" fontAlgn="auto" hangingPunct="1">
              <a:spcBef>
                <a:spcPts val="0"/>
              </a:spcBef>
              <a:spcAft>
                <a:spcPts val="0"/>
              </a:spcAft>
              <a:defRPr sz="1100" b="1" i="0" kern="1200">
                <a:solidFill>
                  <a:schemeClr val="bg1"/>
                </a:solidFill>
                <a:latin typeface="+mn-lt"/>
                <a:ea typeface="+mn-ea"/>
                <a:cs typeface="HelveticaNeue MediumCond"/>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C05CE228-874B-4B88-8E7B-BE8A2097705B}" type="slidenum">
              <a:rPr kumimoji="0" lang="en-US" sz="1100" b="1" i="0" u="none" strike="noStrike" kern="1200" cap="none" spc="0" normalizeH="0" baseline="0" noProof="0" smtClean="0">
                <a:ln>
                  <a:noFill/>
                </a:ln>
                <a:solidFill>
                  <a:srgbClr val="FFFFFF"/>
                </a:solidFill>
                <a:effectLst/>
                <a:uLnTx/>
                <a:uFillTx/>
                <a:latin typeface="Arial"/>
                <a:ea typeface="+mn-ea"/>
              </a:rPr>
              <a:pPr marL="0" marR="0" lvl="0" indent="0" algn="l" defTabSz="457200" rtl="0" eaLnBrk="1" fontAlgn="auto" latinLnBrk="0" hangingPunct="1">
                <a:lnSpc>
                  <a:spcPct val="100000"/>
                </a:lnSpc>
                <a:spcBef>
                  <a:spcPts val="0"/>
                </a:spcBef>
                <a:spcAft>
                  <a:spcPts val="0"/>
                </a:spcAft>
                <a:buClrTx/>
                <a:buSzTx/>
                <a:buFontTx/>
                <a:buNone/>
                <a:tabLst/>
                <a:defRPr/>
              </a:pPr>
              <a:t>9</a:t>
            </a:fld>
            <a:endParaRPr kumimoji="0" lang="en-US" sz="1100" b="1" i="0" u="none" strike="noStrike" kern="1200" cap="none" spc="0" normalizeH="0" baseline="0" noProof="0" dirty="0">
              <a:ln>
                <a:noFill/>
              </a:ln>
              <a:solidFill>
                <a:srgbClr val="FFFFFF"/>
              </a:solidFill>
              <a:effectLst/>
              <a:uLnTx/>
              <a:uFillTx/>
              <a:latin typeface="Arial"/>
              <a:ea typeface="+mn-ea"/>
            </a:endParaRPr>
          </a:p>
        </p:txBody>
      </p:sp>
      <p:sp>
        <p:nvSpPr>
          <p:cNvPr id="17410" name="Title 1"/>
          <p:cNvSpPr>
            <a:spLocks noGrp="1"/>
          </p:cNvSpPr>
          <p:nvPr>
            <p:ph type="title"/>
          </p:nvPr>
        </p:nvSpPr>
        <p:spPr>
          <a:xfrm>
            <a:off x="714375" y="357188"/>
            <a:ext cx="10507663" cy="498475"/>
          </a:xfrm>
        </p:spPr>
        <p:txBody>
          <a:bodyPr/>
          <a:lstStyle/>
          <a:p>
            <a:r>
              <a:rPr lang="en-US" altLang="en-US" dirty="0">
                <a:solidFill>
                  <a:srgbClr val="000000"/>
                </a:solidFill>
              </a:rPr>
              <a:t>Mobility Edge: The power of a unified, dynamic platform</a:t>
            </a:r>
            <a:endParaRPr altLang="en-US" dirty="0">
              <a:solidFill>
                <a:srgbClr val="000000"/>
              </a:solidFill>
            </a:endParaRPr>
          </a:p>
        </p:txBody>
      </p:sp>
      <p:sp>
        <p:nvSpPr>
          <p:cNvPr id="29" name="TextBox 28"/>
          <p:cNvSpPr txBox="1"/>
          <p:nvPr/>
        </p:nvSpPr>
        <p:spPr>
          <a:xfrm>
            <a:off x="803672" y="2578428"/>
            <a:ext cx="2905125" cy="27699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200" cap="all" spc="100" dirty="0">
                <a:solidFill>
                  <a:schemeClr val="accent1"/>
                </a:solidFill>
              </a:rPr>
              <a:t>Accelerate Deployments</a:t>
            </a:r>
          </a:p>
        </p:txBody>
      </p:sp>
      <p:sp>
        <p:nvSpPr>
          <p:cNvPr id="34" name="Rectangle 33"/>
          <p:cNvSpPr/>
          <p:nvPr/>
        </p:nvSpPr>
        <p:spPr>
          <a:xfrm>
            <a:off x="8238819" y="3063120"/>
            <a:ext cx="3842907" cy="1569660"/>
          </a:xfrm>
          <a:prstGeom prst="rect">
            <a:avLst/>
          </a:prstGeom>
        </p:spPr>
        <p:txBody>
          <a:bodyPr wrap="square">
            <a:spAutoFit/>
          </a:bodyPr>
          <a:lstStyle/>
          <a:p>
            <a:pPr algn="ctr" eaLnBrk="1" hangingPunct="1">
              <a:defRPr/>
            </a:pPr>
            <a:r>
              <a:rPr lang="en-US" altLang="en-US" sz="2400" b="1" dirty="0">
                <a:solidFill>
                  <a:srgbClr val="FF0000"/>
                </a:solidFill>
                <a:latin typeface="Arial" charset="0"/>
                <a:cs typeface="Arial" charset="0"/>
              </a:rPr>
              <a:t>Forward compatible. Future-proof.</a:t>
            </a:r>
            <a:br>
              <a:rPr lang="en-US" altLang="en-US" sz="2400" b="1" dirty="0">
                <a:solidFill>
                  <a:srgbClr val="000000"/>
                </a:solidFill>
                <a:latin typeface="Arial" charset="0"/>
                <a:cs typeface="Arial" charset="0"/>
              </a:rPr>
            </a:br>
            <a:r>
              <a:rPr lang="en-US" altLang="en-US" sz="2400" b="1" dirty="0">
                <a:solidFill>
                  <a:schemeClr val="tx1">
                    <a:lumMod val="50000"/>
                    <a:lumOff val="50000"/>
                  </a:schemeClr>
                </a:solidFill>
                <a:latin typeface="Arial" charset="0"/>
                <a:cs typeface="Arial" charset="0"/>
              </a:rPr>
              <a:t>Reducing TCO and </a:t>
            </a:r>
            <a:br>
              <a:rPr lang="en-US" altLang="en-US" sz="2400" b="1" dirty="0">
                <a:solidFill>
                  <a:schemeClr val="tx1">
                    <a:lumMod val="50000"/>
                    <a:lumOff val="50000"/>
                  </a:schemeClr>
                </a:solidFill>
                <a:latin typeface="Arial" charset="0"/>
                <a:cs typeface="Arial" charset="0"/>
              </a:rPr>
            </a:br>
            <a:r>
              <a:rPr lang="en-US" altLang="en-US" sz="2400" b="1" dirty="0">
                <a:solidFill>
                  <a:schemeClr val="tx1">
                    <a:lumMod val="50000"/>
                    <a:lumOff val="50000"/>
                  </a:schemeClr>
                </a:solidFill>
                <a:latin typeface="Arial" charset="0"/>
                <a:cs typeface="Arial" charset="0"/>
              </a:rPr>
              <a:t>minimizing headaches.</a:t>
            </a:r>
          </a:p>
        </p:txBody>
      </p:sp>
      <p:sp>
        <p:nvSpPr>
          <p:cNvPr id="52" name="Rectangle 51"/>
          <p:cNvSpPr/>
          <p:nvPr/>
        </p:nvSpPr>
        <p:spPr>
          <a:xfrm>
            <a:off x="4301614" y="3063120"/>
            <a:ext cx="3905250" cy="1938992"/>
          </a:xfrm>
          <a:prstGeom prst="rect">
            <a:avLst/>
          </a:prstGeom>
        </p:spPr>
        <p:txBody>
          <a:bodyPr wrap="square">
            <a:spAutoFit/>
          </a:bodyPr>
          <a:lstStyle/>
          <a:p>
            <a:pPr algn="ctr" eaLnBrk="1" hangingPunct="1">
              <a:defRPr/>
            </a:pPr>
            <a:r>
              <a:rPr lang="en-US" altLang="en-US" sz="2400" b="1" dirty="0">
                <a:solidFill>
                  <a:srgbClr val="FF0000"/>
                </a:solidFill>
                <a:latin typeface="Arial" charset="0"/>
                <a:cs typeface="Arial" charset="0"/>
              </a:rPr>
              <a:t>Productivity-optimizing tools.</a:t>
            </a:r>
            <a:br>
              <a:rPr lang="en-US" altLang="en-US" sz="2400" b="1" dirty="0">
                <a:solidFill>
                  <a:srgbClr val="000000"/>
                </a:solidFill>
                <a:latin typeface="Arial" charset="0"/>
                <a:cs typeface="Arial" charset="0"/>
              </a:rPr>
            </a:br>
            <a:r>
              <a:rPr lang="en-US" altLang="en-US" sz="2400" b="1" dirty="0">
                <a:solidFill>
                  <a:schemeClr val="tx1">
                    <a:lumMod val="50000"/>
                    <a:lumOff val="50000"/>
                  </a:schemeClr>
                </a:solidFill>
                <a:latin typeface="Arial" charset="0"/>
                <a:cs typeface="Arial" charset="0"/>
              </a:rPr>
              <a:t>Faster data capture and secure, enhanced worker communications.</a:t>
            </a:r>
          </a:p>
        </p:txBody>
      </p:sp>
      <p:sp>
        <p:nvSpPr>
          <p:cNvPr id="53" name="Content Placeholder 3"/>
          <p:cNvSpPr txBox="1">
            <a:spLocks/>
          </p:cNvSpPr>
          <p:nvPr/>
        </p:nvSpPr>
        <p:spPr>
          <a:xfrm>
            <a:off x="342979" y="3063120"/>
            <a:ext cx="3826511" cy="1715355"/>
          </a:xfrm>
          <a:prstGeom prst="rect">
            <a:avLst/>
          </a:prstGeom>
        </p:spPr>
        <p:txBody>
          <a:bodyPr/>
          <a:lstStyle>
            <a:lvl1pPr marL="169863" indent="-169863" algn="l" defTabSz="457200" rtl="0" eaLnBrk="0" fontAlgn="base" hangingPunct="0">
              <a:spcBef>
                <a:spcPct val="20000"/>
              </a:spcBef>
              <a:spcAft>
                <a:spcPct val="0"/>
              </a:spcAft>
              <a:buClr>
                <a:srgbClr val="C00000"/>
              </a:buClr>
              <a:buFont typeface="Arial" panose="020B0604020202020204" pitchFamily="34" charset="0"/>
              <a:buChar char="•"/>
              <a:defRPr sz="2000" kern="1200">
                <a:solidFill>
                  <a:schemeClr val="tx1"/>
                </a:solidFill>
                <a:latin typeface="Arial" pitchFamily="34" charset="0"/>
                <a:ea typeface="Arial" charset="0"/>
                <a:cs typeface="Arial" pitchFamily="34" charset="0"/>
              </a:defRPr>
            </a:lvl1pPr>
            <a:lvl2pPr marL="627063" indent="-169863"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Arial" pitchFamily="34" charset="0"/>
                <a:ea typeface="Arial" charset="0"/>
                <a:cs typeface="Arial" pitchFamily="34" charset="0"/>
              </a:defRPr>
            </a:lvl2pPr>
            <a:lvl3pPr marL="1084263" indent="-169863" algn="l" defTabSz="457200" rtl="0" eaLnBrk="0" fontAlgn="base" hangingPunct="0">
              <a:spcBef>
                <a:spcPct val="20000"/>
              </a:spcBef>
              <a:spcAft>
                <a:spcPct val="0"/>
              </a:spcAft>
              <a:buClr>
                <a:srgbClr val="7F7F7F"/>
              </a:buClr>
              <a:buSzPct val="90000"/>
              <a:buFont typeface="Wingdings" panose="05000000000000000000" pitchFamily="2" charset="2"/>
              <a:buChar char="§"/>
              <a:defRPr sz="1600" kern="1200">
                <a:solidFill>
                  <a:schemeClr val="tx1"/>
                </a:solidFill>
                <a:latin typeface="Arial" pitchFamily="34" charset="0"/>
                <a:ea typeface="Arial" charset="0"/>
                <a:cs typeface="Arial"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Font typeface="Arial" panose="020B0604020202020204" pitchFamily="34" charset="0"/>
              <a:buNone/>
              <a:defRPr/>
            </a:pPr>
            <a:r>
              <a:rPr lang="en-US" altLang="en-US" sz="2400" b="1" dirty="0">
                <a:solidFill>
                  <a:srgbClr val="FF0000"/>
                </a:solidFill>
                <a:latin typeface="Arial" charset="0"/>
                <a:cs typeface="Arial" charset="0"/>
              </a:rPr>
              <a:t>Validate once.  </a:t>
            </a:r>
            <a:br>
              <a:rPr lang="en-US" altLang="en-US" sz="2400" b="1" dirty="0">
                <a:solidFill>
                  <a:srgbClr val="FF0000"/>
                </a:solidFill>
                <a:latin typeface="Arial" charset="0"/>
                <a:cs typeface="Arial" charset="0"/>
              </a:rPr>
            </a:br>
            <a:r>
              <a:rPr lang="en-US" altLang="en-US" sz="2400" b="1" dirty="0">
                <a:solidFill>
                  <a:srgbClr val="FF0000"/>
                </a:solidFill>
                <a:latin typeface="Arial" charset="0"/>
                <a:cs typeface="Arial" charset="0"/>
              </a:rPr>
              <a:t>Deploy everywhere.</a:t>
            </a:r>
            <a:br>
              <a:rPr lang="en-US" altLang="en-US" sz="2400" b="1" dirty="0">
                <a:solidFill>
                  <a:srgbClr val="000000"/>
                </a:solidFill>
                <a:latin typeface="Arial" charset="0"/>
                <a:cs typeface="Arial" charset="0"/>
              </a:rPr>
            </a:br>
            <a:r>
              <a:rPr lang="en-US" altLang="en-US" sz="2400" b="1" dirty="0">
                <a:solidFill>
                  <a:schemeClr val="tx1">
                    <a:lumMod val="50000"/>
                    <a:lumOff val="50000"/>
                  </a:schemeClr>
                </a:solidFill>
                <a:latin typeface="Arial" charset="0"/>
                <a:cs typeface="Arial" charset="0"/>
              </a:rPr>
              <a:t>Faster, easier deployments and </a:t>
            </a:r>
            <a:br>
              <a:rPr lang="en-US" altLang="en-US" sz="2400" b="1" dirty="0">
                <a:solidFill>
                  <a:schemeClr val="tx1">
                    <a:lumMod val="50000"/>
                    <a:lumOff val="50000"/>
                  </a:schemeClr>
                </a:solidFill>
                <a:latin typeface="Arial" charset="0"/>
                <a:cs typeface="Arial" charset="0"/>
              </a:rPr>
            </a:br>
            <a:r>
              <a:rPr lang="en-US" altLang="en-US" sz="2400" b="1" dirty="0">
                <a:solidFill>
                  <a:schemeClr val="tx1">
                    <a:lumMod val="50000"/>
                    <a:lumOff val="50000"/>
                  </a:schemeClr>
                </a:solidFill>
                <a:latin typeface="Arial" charset="0"/>
                <a:cs typeface="Arial" charset="0"/>
              </a:rPr>
              <a:t>at lower cost.</a:t>
            </a:r>
          </a:p>
        </p:txBody>
      </p:sp>
      <p:sp>
        <p:nvSpPr>
          <p:cNvPr id="19" name="TextBox 18"/>
          <p:cNvSpPr txBox="1"/>
          <p:nvPr/>
        </p:nvSpPr>
        <p:spPr>
          <a:xfrm>
            <a:off x="3997298" y="5502475"/>
            <a:ext cx="4412613" cy="369332"/>
          </a:xfrm>
          <a:prstGeom prst="rect">
            <a:avLst/>
          </a:prstGeom>
          <a:noFill/>
        </p:spPr>
        <p:txBody>
          <a:bodyPr wrap="square" rtlCol="0">
            <a:spAutoFit/>
          </a:bodyPr>
          <a:lstStyle/>
          <a:p>
            <a:pPr algn="ctr"/>
            <a:r>
              <a:rPr lang="en-US" b="1" dirty="0">
                <a:solidFill>
                  <a:schemeClr val="accent1"/>
                </a:solidFill>
              </a:rPr>
              <a:t>Quality and Security Built-In</a:t>
            </a:r>
          </a:p>
        </p:txBody>
      </p:sp>
      <p:sp>
        <p:nvSpPr>
          <p:cNvPr id="33" name="Rectangle 32"/>
          <p:cNvSpPr/>
          <p:nvPr/>
        </p:nvSpPr>
        <p:spPr>
          <a:xfrm>
            <a:off x="4407310" y="6656832"/>
            <a:ext cx="3506788" cy="201168"/>
          </a:xfrm>
          <a:prstGeom prst="rect">
            <a:avLst/>
          </a:prstGeom>
          <a:ln w="12700">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dirty="0">
              <a:solidFill>
                <a:schemeClr val="accent3"/>
              </a:solidFill>
            </a:endParaRPr>
          </a:p>
        </p:txBody>
      </p:sp>
      <p:pic>
        <p:nvPicPr>
          <p:cNvPr id="36" name="Picture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8702" y="1172128"/>
            <a:ext cx="1655064" cy="1646871"/>
          </a:xfrm>
          <a:prstGeom prst="rect">
            <a:avLst/>
          </a:prstGeom>
        </p:spPr>
      </p:pic>
      <p:pic>
        <p:nvPicPr>
          <p:cNvPr id="39" name="Picture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4901" y="5378323"/>
            <a:ext cx="4569982" cy="624119"/>
          </a:xfrm>
          <a:prstGeom prst="rect">
            <a:avLst/>
          </a:prstGeom>
        </p:spPr>
      </p:pic>
      <p:pic>
        <p:nvPicPr>
          <p:cNvPr id="40" name="Picture 3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672251" y="5384678"/>
            <a:ext cx="4302035" cy="624119"/>
          </a:xfrm>
          <a:prstGeom prst="rect">
            <a:avLst/>
          </a:prstGeom>
        </p:spPr>
      </p:pic>
      <p:grpSp>
        <p:nvGrpSpPr>
          <p:cNvPr id="20" name="Group 19"/>
          <p:cNvGrpSpPr/>
          <p:nvPr/>
        </p:nvGrpSpPr>
        <p:grpSpPr>
          <a:xfrm>
            <a:off x="4643437" y="1172128"/>
            <a:ext cx="2905125" cy="1683299"/>
            <a:chOff x="8613138" y="714937"/>
            <a:chExt cx="2905125" cy="1683299"/>
          </a:xfrm>
        </p:grpSpPr>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30315" y="714937"/>
              <a:ext cx="1654109" cy="1645920"/>
            </a:xfrm>
            <a:prstGeom prst="rect">
              <a:avLst/>
            </a:prstGeom>
          </p:spPr>
        </p:pic>
        <p:sp>
          <p:nvSpPr>
            <p:cNvPr id="22" name="TextBox 21"/>
            <p:cNvSpPr txBox="1"/>
            <p:nvPr/>
          </p:nvSpPr>
          <p:spPr>
            <a:xfrm>
              <a:off x="8613138" y="2121237"/>
              <a:ext cx="2905125" cy="27699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200" cap="all" spc="100" dirty="0">
                  <a:solidFill>
                    <a:schemeClr val="accent1"/>
                  </a:solidFill>
                </a:rPr>
                <a:t>Optimize Performance</a:t>
              </a:r>
            </a:p>
          </p:txBody>
        </p:sp>
      </p:grpSp>
      <p:grpSp>
        <p:nvGrpSpPr>
          <p:cNvPr id="23" name="Group 22"/>
          <p:cNvGrpSpPr/>
          <p:nvPr/>
        </p:nvGrpSpPr>
        <p:grpSpPr>
          <a:xfrm>
            <a:off x="8540749" y="1172128"/>
            <a:ext cx="2905125" cy="1683299"/>
            <a:chOff x="4631688" y="714937"/>
            <a:chExt cx="2905125" cy="1683299"/>
          </a:xfrm>
        </p:grpSpPr>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58209" y="714937"/>
              <a:ext cx="1655064" cy="1646870"/>
            </a:xfrm>
            <a:prstGeom prst="rect">
              <a:avLst/>
            </a:prstGeom>
          </p:spPr>
        </p:pic>
        <p:sp>
          <p:nvSpPr>
            <p:cNvPr id="25" name="TextBox 24"/>
            <p:cNvSpPr txBox="1"/>
            <p:nvPr/>
          </p:nvSpPr>
          <p:spPr>
            <a:xfrm>
              <a:off x="4631688" y="2121237"/>
              <a:ext cx="2905125" cy="27699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200" cap="all" spc="100">
                  <a:solidFill>
                    <a:schemeClr val="accent1"/>
                  </a:solidFill>
                </a:rPr>
                <a:t>Extend Lifecycle</a:t>
              </a:r>
              <a:endParaRPr lang="en-US" sz="1200" cap="all" spc="100" dirty="0">
                <a:solidFill>
                  <a:schemeClr val="accent1"/>
                </a:solidFill>
              </a:endParaRPr>
            </a:p>
          </p:txBody>
        </p:sp>
      </p:grpSp>
    </p:spTree>
    <p:extLst>
      <p:ext uri="{BB962C8B-B14F-4D97-AF65-F5344CB8AC3E}">
        <p14:creationId xmlns:p14="http://schemas.microsoft.com/office/powerpoint/2010/main" val="650641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8709" y="419272"/>
            <a:ext cx="10507948" cy="498610"/>
          </a:xfrm>
        </p:spPr>
        <p:txBody>
          <a:bodyPr/>
          <a:lstStyle/>
          <a:p>
            <a:r>
              <a:rPr lang="en-US" dirty="0"/>
              <a:t>Accelerate Deployments</a:t>
            </a:r>
            <a:br>
              <a:rPr lang="en-US" dirty="0"/>
            </a:br>
            <a:r>
              <a:rPr lang="en-US" sz="1600" dirty="0">
                <a:solidFill>
                  <a:srgbClr val="FF0000"/>
                </a:solidFill>
              </a:rPr>
              <a:t>Validate once. Deploy everywhere. </a:t>
            </a:r>
            <a:r>
              <a:rPr lang="en-US" sz="1600" dirty="0"/>
              <a:t>Faster, easier and at a lower cost</a:t>
            </a:r>
            <a:r>
              <a:rPr lang="en-US" sz="1800" dirty="0"/>
              <a:t>.</a:t>
            </a:r>
            <a:endParaRPr lang="en-US" dirty="0"/>
          </a:p>
        </p:txBody>
      </p:sp>
      <p:sp>
        <p:nvSpPr>
          <p:cNvPr id="20" name="Content Placeholder 19"/>
          <p:cNvSpPr>
            <a:spLocks noGrp="1"/>
          </p:cNvSpPr>
          <p:nvPr>
            <p:ph sz="quarter" idx="12"/>
          </p:nvPr>
        </p:nvSpPr>
        <p:spPr>
          <a:xfrm>
            <a:off x="1090330" y="1592244"/>
            <a:ext cx="5085183" cy="5053316"/>
          </a:xfrm>
        </p:spPr>
        <p:txBody>
          <a:bodyPr/>
          <a:lstStyle/>
          <a:p>
            <a:pPr marL="0" indent="0">
              <a:buNone/>
            </a:pPr>
            <a:r>
              <a:rPr lang="en-US" sz="1400" b="1" dirty="0"/>
              <a:t>Suite of solutions to streamline the configuration and provisioning of mobile devices</a:t>
            </a:r>
          </a:p>
          <a:p>
            <a:pPr lvl="1"/>
            <a:r>
              <a:rPr lang="en-US" sz="1200" dirty="0"/>
              <a:t>Scalable for small, medium, and large organizations</a:t>
            </a:r>
          </a:p>
          <a:p>
            <a:pPr lvl="1"/>
            <a:r>
              <a:rPr lang="en-US" sz="1200" dirty="0"/>
              <a:t>Can be used with or without an Enterprise Mobility Management (EMM) system</a:t>
            </a:r>
          </a:p>
          <a:p>
            <a:pPr lvl="1"/>
            <a:r>
              <a:rPr lang="en-US" sz="1200" dirty="0"/>
              <a:t>Flexible options to meet the needs of every enterprise</a:t>
            </a:r>
          </a:p>
          <a:p>
            <a:endParaRPr lang="en-US" sz="1400" b="1" dirty="0"/>
          </a:p>
          <a:p>
            <a:pPr marL="0" indent="0">
              <a:buNone/>
            </a:pPr>
            <a:r>
              <a:rPr lang="en-US" sz="1400" b="1" dirty="0"/>
              <a:t>Enterprise </a:t>
            </a:r>
            <a:r>
              <a:rPr lang="en-US" sz="1400" b="1" dirty="0" err="1"/>
              <a:t>Provisioner</a:t>
            </a:r>
            <a:endParaRPr lang="en-US" sz="1400" b="1" dirty="0"/>
          </a:p>
          <a:p>
            <a:pPr lvl="1"/>
            <a:r>
              <a:rPr lang="en-US" sz="1200" dirty="0"/>
              <a:t>Create and edit provisioning files (device manifest and startup instructions)</a:t>
            </a:r>
          </a:p>
          <a:p>
            <a:pPr lvl="1"/>
            <a:r>
              <a:rPr lang="en-US" sz="1200" dirty="0"/>
              <a:t>Output provisioning barcodes (easy deployment of provisioning data to devices)</a:t>
            </a:r>
          </a:p>
          <a:p>
            <a:pPr lvl="1"/>
            <a:r>
              <a:rPr lang="en-US" sz="1200" dirty="0"/>
              <a:t>Web server (built-in location from which to access manifest files)</a:t>
            </a:r>
          </a:p>
          <a:p>
            <a:endParaRPr lang="en-US" sz="1400" b="1" dirty="0"/>
          </a:p>
          <a:p>
            <a:pPr marL="0" indent="0">
              <a:buNone/>
            </a:pPr>
            <a:r>
              <a:rPr lang="en-US" sz="1400" b="1" dirty="0"/>
              <a:t>Settings Editor</a:t>
            </a:r>
          </a:p>
          <a:p>
            <a:pPr lvl="1"/>
            <a:r>
              <a:rPr lang="en-US" sz="1200" dirty="0"/>
              <a:t>Easily modify your main settings to your unique user needs and business requirements</a:t>
            </a:r>
          </a:p>
          <a:p>
            <a:endParaRPr lang="en-US" sz="1600" dirty="0"/>
          </a:p>
        </p:txBody>
      </p:sp>
      <p:sp>
        <p:nvSpPr>
          <p:cNvPr id="3" name="Slide Number Placeholder 2"/>
          <p:cNvSpPr>
            <a:spLocks noGrp="1"/>
          </p:cNvSpPr>
          <p:nvPr>
            <p:ph type="sldNum" sz="quarter" idx="1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DB926B2-095E-4571-A4EA-B3D2263F082D}" type="slidenum">
              <a:rPr kumimoji="0" lang="en-US" sz="1100" b="1" i="0" u="none" strike="noStrike" kern="1200" cap="none" spc="0" normalizeH="0" baseline="0" noProof="0" smtClean="0">
                <a:ln>
                  <a:noFill/>
                </a:ln>
                <a:solidFill>
                  <a:srgbClr val="FFFFFF"/>
                </a:solidFill>
                <a:effectLst/>
                <a:uLnTx/>
                <a:uFillTx/>
                <a:latin typeface="Arial"/>
                <a:ea typeface="+mn-ea"/>
              </a:rPr>
              <a:pPr marL="0" marR="0" lvl="0" indent="0" algn="l" defTabSz="457200" rtl="0" eaLnBrk="1" fontAlgn="auto" latinLnBrk="0" hangingPunct="1">
                <a:lnSpc>
                  <a:spcPct val="100000"/>
                </a:lnSpc>
                <a:spcBef>
                  <a:spcPts val="0"/>
                </a:spcBef>
                <a:spcAft>
                  <a:spcPts val="0"/>
                </a:spcAft>
                <a:buClrTx/>
                <a:buSzTx/>
                <a:buFontTx/>
                <a:buNone/>
                <a:tabLst/>
                <a:defRPr/>
              </a:pPr>
              <a:t>10</a:t>
            </a:fld>
            <a:endParaRPr kumimoji="0" lang="en-US" sz="1100" b="1" i="0" u="none" strike="noStrike" kern="1200" cap="none" spc="0" normalizeH="0" baseline="0" noProof="0" dirty="0">
              <a:ln>
                <a:noFill/>
              </a:ln>
              <a:solidFill>
                <a:srgbClr val="FFFFFF"/>
              </a:solidFill>
              <a:effectLst/>
              <a:uLnTx/>
              <a:uFillTx/>
              <a:latin typeface="Arial"/>
              <a:ea typeface="+mn-ea"/>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667" y="-53008"/>
            <a:ext cx="1684742" cy="1676402"/>
          </a:xfrm>
          <a:prstGeom prst="rect">
            <a:avLst/>
          </a:prstGeom>
        </p:spPr>
      </p:pic>
      <p:sp>
        <p:nvSpPr>
          <p:cNvPr id="6" name="Content Placeholder 19"/>
          <p:cNvSpPr txBox="1">
            <a:spLocks/>
          </p:cNvSpPr>
          <p:nvPr/>
        </p:nvSpPr>
        <p:spPr>
          <a:xfrm>
            <a:off x="7013712" y="1574588"/>
            <a:ext cx="5084064" cy="4762860"/>
          </a:xfrm>
          <a:prstGeom prst="rect">
            <a:avLst/>
          </a:prstGeom>
        </p:spPr>
        <p:txBody>
          <a:bodyPr/>
          <a:lstStyle>
            <a:lvl1pPr marL="169863" indent="-169863" algn="l" defTabSz="457200" rtl="0" eaLnBrk="0" fontAlgn="base" hangingPunct="0">
              <a:spcBef>
                <a:spcPct val="20000"/>
              </a:spcBef>
              <a:spcAft>
                <a:spcPct val="0"/>
              </a:spcAft>
              <a:buClr>
                <a:schemeClr val="accent1"/>
              </a:buClr>
              <a:buFont typeface="Arial" panose="020B0604020202020204" pitchFamily="34" charset="0"/>
              <a:buChar char="•"/>
              <a:defRPr sz="2000" kern="1200">
                <a:solidFill>
                  <a:schemeClr val="tx1"/>
                </a:solidFill>
                <a:latin typeface="Arial" pitchFamily="34" charset="0"/>
                <a:ea typeface="Arial" charset="0"/>
                <a:cs typeface="Arial" pitchFamily="34" charset="0"/>
              </a:defRPr>
            </a:lvl1pPr>
            <a:lvl2pPr marL="627063" indent="-169863" algn="l" defTabSz="457200" rtl="0" eaLnBrk="0" fontAlgn="base" hangingPunct="0">
              <a:spcBef>
                <a:spcPct val="20000"/>
              </a:spcBef>
              <a:spcAft>
                <a:spcPct val="0"/>
              </a:spcAft>
              <a:buClr>
                <a:schemeClr val="accent3"/>
              </a:buClr>
              <a:buFont typeface="Arial" panose="020B0604020202020204" pitchFamily="34" charset="0"/>
              <a:buChar char="-"/>
              <a:defRPr kern="1200">
                <a:solidFill>
                  <a:schemeClr val="tx1"/>
                </a:solidFill>
                <a:latin typeface="Arial" pitchFamily="34" charset="0"/>
                <a:ea typeface="Arial" charset="0"/>
                <a:cs typeface="Arial" pitchFamily="34" charset="0"/>
              </a:defRPr>
            </a:lvl2pPr>
            <a:lvl3pPr marL="1084263" indent="-169863" algn="l" defTabSz="457200" rtl="0" eaLnBrk="0" fontAlgn="base" hangingPunct="0">
              <a:spcBef>
                <a:spcPct val="20000"/>
              </a:spcBef>
              <a:spcAft>
                <a:spcPct val="0"/>
              </a:spcAft>
              <a:buClr>
                <a:schemeClr val="accent3"/>
              </a:buClr>
              <a:buSzPct val="90000"/>
              <a:buFont typeface="Wingdings" panose="05000000000000000000" pitchFamily="2" charset="2"/>
              <a:buChar char="§"/>
              <a:defRPr sz="1600" kern="1200">
                <a:solidFill>
                  <a:schemeClr val="tx1"/>
                </a:solidFill>
                <a:latin typeface="Arial" pitchFamily="34" charset="0"/>
                <a:ea typeface="Arial" charset="0"/>
                <a:cs typeface="Arial" pitchFamily="34" charset="0"/>
              </a:defRPr>
            </a:lvl3pPr>
            <a:lvl4pPr marL="1600200" indent="-228600" algn="l" defTabSz="457200" rtl="0" eaLnBrk="0" fontAlgn="base" hangingPunct="0">
              <a:spcBef>
                <a:spcPct val="20000"/>
              </a:spcBef>
              <a:spcAft>
                <a:spcPct val="0"/>
              </a:spcAft>
              <a:buClr>
                <a:schemeClr val="accent3"/>
              </a:buClr>
              <a:buFont typeface="Arial" panose="020B0604020202020204" pitchFamily="34" charset="0"/>
              <a:buChar char="-"/>
              <a:defRPr sz="1400" kern="1200">
                <a:solidFill>
                  <a:schemeClr val="tx1"/>
                </a:solidFill>
                <a:latin typeface="Arial" panose="020B0604020202020204" pitchFamily="34" charset="0"/>
                <a:ea typeface="Helvetica Neue"/>
                <a:cs typeface="Arial" panose="020B0604020202020204" pitchFamily="34" charset="0"/>
              </a:defRPr>
            </a:lvl4pPr>
            <a:lvl5pPr marL="2057400" indent="-228600" algn="l" defTabSz="457200" rtl="0" eaLnBrk="0" fontAlgn="base" hangingPunct="0">
              <a:spcBef>
                <a:spcPct val="20000"/>
              </a:spcBef>
              <a:spcAft>
                <a:spcPct val="0"/>
              </a:spcAft>
              <a:buClr>
                <a:schemeClr val="accent3"/>
              </a:buClr>
              <a:buFont typeface="Arial" panose="020B0604020202020204" pitchFamily="34" charset="0"/>
              <a:buChar char="»"/>
              <a:defRPr sz="1400" kern="1200">
                <a:solidFill>
                  <a:schemeClr val="tx1"/>
                </a:solidFill>
                <a:latin typeface="Arial" panose="020B0604020202020204" pitchFamily="34" charset="0"/>
                <a:ea typeface="Helvetica Neue"/>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0" fontAlgn="base" latinLnBrk="0" hangingPunct="0">
              <a:lnSpc>
                <a:spcPct val="100000"/>
              </a:lnSpc>
              <a:spcBef>
                <a:spcPct val="20000"/>
              </a:spcBef>
              <a:spcAft>
                <a:spcPct val="0"/>
              </a:spcAft>
              <a:buClr>
                <a:srgbClr val="E1261C"/>
              </a:buClr>
              <a:buSzTx/>
              <a:buNone/>
              <a:tabLst/>
              <a:defRPr/>
            </a:pPr>
            <a:r>
              <a:rPr kumimoji="0" lang="en-US" sz="1400" b="1" i="0" u="none" strike="noStrike" kern="1200" cap="none" spc="0" normalizeH="0" baseline="0" noProof="0" dirty="0">
                <a:ln>
                  <a:noFill/>
                </a:ln>
                <a:solidFill>
                  <a:srgbClr val="000000"/>
                </a:solidFill>
                <a:effectLst/>
                <a:uLnTx/>
                <a:uFillTx/>
                <a:latin typeface="Arial" pitchFamily="34" charset="0"/>
                <a:cs typeface="Arial" pitchFamily="34" charset="0"/>
              </a:rPr>
              <a:t>Staging Hub</a:t>
            </a:r>
          </a:p>
          <a:p>
            <a:pPr marL="627063" marR="0" lvl="1" indent="-169863" algn="l" defTabSz="457200" rtl="0" eaLnBrk="0" fontAlgn="base" latinLnBrk="0" hangingPunct="0">
              <a:lnSpc>
                <a:spcPct val="100000"/>
              </a:lnSpc>
              <a:spcBef>
                <a:spcPct val="20000"/>
              </a:spcBef>
              <a:spcAft>
                <a:spcPct val="0"/>
              </a:spcAft>
              <a:buClr>
                <a:srgbClr val="707070"/>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itchFamily="34" charset="0"/>
                <a:cs typeface="Arial" pitchFamily="34" charset="0"/>
              </a:rPr>
              <a:t>Integrated </a:t>
            </a:r>
            <a:r>
              <a:rPr kumimoji="0" lang="en-US" sz="1200" b="0" i="0" u="none" strike="noStrike" kern="1200" cap="none" spc="0" normalizeH="0" baseline="0" noProof="0" dirty="0" err="1">
                <a:ln>
                  <a:noFill/>
                </a:ln>
                <a:solidFill>
                  <a:srgbClr val="000000"/>
                </a:solidFill>
                <a:effectLst/>
                <a:uLnTx/>
                <a:uFillTx/>
                <a:latin typeface="Arial" pitchFamily="34" charset="0"/>
                <a:cs typeface="Arial" pitchFamily="34" charset="0"/>
              </a:rPr>
              <a:t>Provisioner</a:t>
            </a:r>
            <a:r>
              <a:rPr kumimoji="0" lang="en-US" sz="1200" b="0" i="0" u="none" strike="noStrike" kern="1200" cap="none" spc="0" normalizeH="0" baseline="0" noProof="0" dirty="0">
                <a:ln>
                  <a:noFill/>
                </a:ln>
                <a:solidFill>
                  <a:srgbClr val="000000"/>
                </a:solidFill>
                <a:effectLst/>
                <a:uLnTx/>
                <a:uFillTx/>
                <a:latin typeface="Arial" pitchFamily="34" charset="0"/>
                <a:cs typeface="Arial" pitchFamily="34" charset="0"/>
              </a:rPr>
              <a:t> and Settings Editor functionality</a:t>
            </a:r>
          </a:p>
          <a:p>
            <a:pPr marL="627063" marR="0" lvl="1" indent="-169863" algn="l" defTabSz="457200" rtl="0" eaLnBrk="0" fontAlgn="base" latinLnBrk="0" hangingPunct="0">
              <a:lnSpc>
                <a:spcPct val="100000"/>
              </a:lnSpc>
              <a:spcBef>
                <a:spcPct val="20000"/>
              </a:spcBef>
              <a:spcAft>
                <a:spcPct val="0"/>
              </a:spcAft>
              <a:buClr>
                <a:srgbClr val="707070"/>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itchFamily="34" charset="0"/>
                <a:cs typeface="Arial" pitchFamily="34" charset="0"/>
              </a:rPr>
              <a:t>Identify and manage mobile devices on network</a:t>
            </a:r>
          </a:p>
          <a:p>
            <a:pPr marL="627063" marR="0" lvl="1" indent="-169863" algn="l" defTabSz="457200" rtl="0" eaLnBrk="0" fontAlgn="base" latinLnBrk="0" hangingPunct="0">
              <a:lnSpc>
                <a:spcPct val="100000"/>
              </a:lnSpc>
              <a:spcBef>
                <a:spcPct val="20000"/>
              </a:spcBef>
              <a:spcAft>
                <a:spcPct val="0"/>
              </a:spcAft>
              <a:buClr>
                <a:srgbClr val="707070"/>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itchFamily="34" charset="0"/>
                <a:cs typeface="Arial" pitchFamily="34" charset="0"/>
              </a:rPr>
              <a:t>Push provisioning manifest to connected devices</a:t>
            </a:r>
          </a:p>
          <a:p>
            <a:pPr marL="627063" marR="0" lvl="1" indent="-169863" algn="l" defTabSz="457200" rtl="0" eaLnBrk="0" fontAlgn="base" latinLnBrk="0" hangingPunct="0">
              <a:lnSpc>
                <a:spcPct val="100000"/>
              </a:lnSpc>
              <a:spcBef>
                <a:spcPct val="20000"/>
              </a:spcBef>
              <a:spcAft>
                <a:spcPct val="0"/>
              </a:spcAft>
              <a:buClr>
                <a:srgbClr val="707070"/>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itchFamily="34" charset="0"/>
                <a:cs typeface="Arial" pitchFamily="34" charset="0"/>
              </a:rPr>
              <a:t>Uplink for connected operational data</a:t>
            </a:r>
          </a:p>
          <a:p>
            <a:pPr marL="169863" marR="0" lvl="0" indent="-169863" algn="l" defTabSz="457200" rtl="0" eaLnBrk="0" fontAlgn="base" latinLnBrk="0" hangingPunct="0">
              <a:lnSpc>
                <a:spcPct val="100000"/>
              </a:lnSpc>
              <a:spcBef>
                <a:spcPct val="20000"/>
              </a:spcBef>
              <a:spcAft>
                <a:spcPct val="0"/>
              </a:spcAft>
              <a:buClr>
                <a:srgbClr val="E1261C"/>
              </a:buClr>
              <a:buSzTx/>
              <a:buFont typeface="Arial" panose="020B0604020202020204" pitchFamily="34" charset="0"/>
              <a:buChar char="•"/>
              <a:tabLst/>
              <a:defRPr/>
            </a:pPr>
            <a:endParaRPr kumimoji="0" lang="en-US" sz="1400" b="1" i="0" u="none" strike="noStrike" kern="1200" cap="none" spc="0" normalizeH="0" baseline="0" noProof="0" dirty="0">
              <a:ln>
                <a:noFill/>
              </a:ln>
              <a:solidFill>
                <a:srgbClr val="000000"/>
              </a:solidFill>
              <a:effectLst/>
              <a:uLnTx/>
              <a:uFillTx/>
              <a:latin typeface="Arial" pitchFamily="34" charset="0"/>
              <a:cs typeface="Arial" pitchFamily="34" charset="0"/>
            </a:endParaRPr>
          </a:p>
          <a:p>
            <a:pPr marL="0" marR="0" lvl="0" indent="0" algn="l" defTabSz="457200" rtl="0" eaLnBrk="0" fontAlgn="base" latinLnBrk="0" hangingPunct="0">
              <a:lnSpc>
                <a:spcPct val="100000"/>
              </a:lnSpc>
              <a:spcBef>
                <a:spcPct val="20000"/>
              </a:spcBef>
              <a:spcAft>
                <a:spcPct val="0"/>
              </a:spcAft>
              <a:buClr>
                <a:srgbClr val="E1261C"/>
              </a:buClr>
              <a:buSzTx/>
              <a:buNone/>
              <a:tabLst/>
              <a:defRPr/>
            </a:pPr>
            <a:r>
              <a:rPr kumimoji="0" lang="en-US" sz="1400" b="1" i="0" u="none" strike="noStrike" kern="1200" cap="none" spc="0" normalizeH="0" baseline="0" noProof="0" dirty="0">
                <a:ln>
                  <a:noFill/>
                </a:ln>
                <a:solidFill>
                  <a:srgbClr val="000000"/>
                </a:solidFill>
                <a:effectLst/>
                <a:uLnTx/>
                <a:uFillTx/>
                <a:latin typeface="Arial" pitchFamily="34" charset="0"/>
                <a:cs typeface="Arial" pitchFamily="34" charset="0"/>
              </a:rPr>
              <a:t>Keypad Creator</a:t>
            </a:r>
          </a:p>
          <a:p>
            <a:pPr marL="627063" marR="0" lvl="1" indent="-169863" algn="l" defTabSz="457200" rtl="0" eaLnBrk="0" fontAlgn="base" latinLnBrk="0" hangingPunct="0">
              <a:lnSpc>
                <a:spcPct val="100000"/>
              </a:lnSpc>
              <a:spcBef>
                <a:spcPct val="20000"/>
              </a:spcBef>
              <a:spcAft>
                <a:spcPct val="0"/>
              </a:spcAft>
              <a:buClr>
                <a:srgbClr val="707070"/>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itchFamily="34" charset="0"/>
                <a:cs typeface="Arial" pitchFamily="34" charset="0"/>
              </a:rPr>
              <a:t>Develop customized on-screen keypad designs to address specific use cases</a:t>
            </a:r>
          </a:p>
          <a:p>
            <a:pPr marL="627063" marR="0" lvl="1" indent="-169863" algn="l" defTabSz="457200" rtl="0" eaLnBrk="0" fontAlgn="base" latinLnBrk="0" hangingPunct="0">
              <a:lnSpc>
                <a:spcPct val="100000"/>
              </a:lnSpc>
              <a:spcBef>
                <a:spcPct val="20000"/>
              </a:spcBef>
              <a:spcAft>
                <a:spcPct val="0"/>
              </a:spcAft>
              <a:buClr>
                <a:srgbClr val="707070"/>
              </a:buClr>
              <a:buSzTx/>
              <a:buFont typeface="Arial" panose="020B0604020202020204" pitchFamily="34" charset="0"/>
              <a:buChar char="-"/>
              <a:tabLst/>
              <a:defRPr/>
            </a:pPr>
            <a:endParaRPr kumimoji="0" lang="en-US" sz="1200" b="0" i="0" u="none" strike="noStrike" kern="1200" cap="none" spc="0" normalizeH="0" baseline="0" noProof="0" dirty="0">
              <a:ln>
                <a:noFill/>
              </a:ln>
              <a:solidFill>
                <a:srgbClr val="000000"/>
              </a:solidFill>
              <a:effectLst/>
              <a:uLnTx/>
              <a:uFillTx/>
              <a:latin typeface="Arial" pitchFamily="34" charset="0"/>
              <a:cs typeface="Arial" pitchFamily="34" charset="0"/>
            </a:endParaRPr>
          </a:p>
          <a:p>
            <a:pPr marL="0" marR="0" lvl="0" indent="0" algn="l" defTabSz="457200" rtl="0" eaLnBrk="0" fontAlgn="base" latinLnBrk="0" hangingPunct="0">
              <a:lnSpc>
                <a:spcPct val="100000"/>
              </a:lnSpc>
              <a:spcBef>
                <a:spcPct val="20000"/>
              </a:spcBef>
              <a:spcAft>
                <a:spcPct val="0"/>
              </a:spcAft>
              <a:buClr>
                <a:srgbClr val="E1261C"/>
              </a:buClr>
              <a:buSzTx/>
              <a:buNone/>
              <a:tabLst/>
              <a:defRPr/>
            </a:pPr>
            <a:r>
              <a:rPr kumimoji="0" lang="en-US" sz="1400" b="1" i="0" u="none" strike="noStrike" kern="1200" cap="none" spc="0" normalizeH="0" baseline="0" noProof="0" dirty="0">
                <a:ln>
                  <a:noFill/>
                </a:ln>
                <a:solidFill>
                  <a:srgbClr val="000000"/>
                </a:solidFill>
                <a:effectLst/>
                <a:uLnTx/>
                <a:uFillTx/>
                <a:latin typeface="Arial" pitchFamily="34" charset="0"/>
                <a:cs typeface="Arial" pitchFamily="34" charset="0"/>
              </a:rPr>
              <a:t>Setup Wizard</a:t>
            </a:r>
          </a:p>
          <a:p>
            <a:pPr marL="627063" marR="0" lvl="1" indent="-169863" algn="l" defTabSz="457200" rtl="0" eaLnBrk="0" fontAlgn="base" latinLnBrk="0" hangingPunct="0">
              <a:lnSpc>
                <a:spcPct val="100000"/>
              </a:lnSpc>
              <a:spcBef>
                <a:spcPct val="20000"/>
              </a:spcBef>
              <a:spcAft>
                <a:spcPct val="0"/>
              </a:spcAft>
              <a:buClr>
                <a:srgbClr val="707070"/>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itchFamily="34" charset="0"/>
                <a:cs typeface="Arial" pitchFamily="34" charset="0"/>
              </a:rPr>
              <a:t>Enhanced dialogs highlighting NFC and barcode-based setup options</a:t>
            </a:r>
          </a:p>
          <a:p>
            <a:pPr marL="627063" marR="0" lvl="1" indent="-169863" algn="l" defTabSz="457200" rtl="0" eaLnBrk="0" fontAlgn="base" latinLnBrk="0" hangingPunct="0">
              <a:lnSpc>
                <a:spcPct val="100000"/>
              </a:lnSpc>
              <a:spcBef>
                <a:spcPct val="20000"/>
              </a:spcBef>
              <a:spcAft>
                <a:spcPct val="0"/>
              </a:spcAft>
              <a:buClr>
                <a:srgbClr val="707070"/>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itchFamily="34" charset="0"/>
                <a:cs typeface="Arial" pitchFamily="34" charset="0"/>
              </a:rPr>
              <a:t>Support for third-party EMM provisioning methods</a:t>
            </a:r>
          </a:p>
          <a:p>
            <a:pPr marL="627063" marR="0" lvl="1" indent="-169863" algn="l" defTabSz="457200" rtl="0" eaLnBrk="0" fontAlgn="base" latinLnBrk="0" hangingPunct="0">
              <a:lnSpc>
                <a:spcPct val="100000"/>
              </a:lnSpc>
              <a:spcBef>
                <a:spcPct val="20000"/>
              </a:spcBef>
              <a:spcAft>
                <a:spcPct val="0"/>
              </a:spcAft>
              <a:buClr>
                <a:srgbClr val="707070"/>
              </a:buClr>
              <a:buSzTx/>
              <a:buFont typeface="Arial" panose="020B0604020202020204" pitchFamily="34" charset="0"/>
              <a:buChar char="-"/>
              <a:tabLst/>
              <a:defRPr/>
            </a:pPr>
            <a:endParaRPr kumimoji="0" lang="en-US" sz="1200" b="0" i="0" u="none" strike="noStrike" kern="1200" cap="none" spc="0" normalizeH="0" baseline="0" noProof="0" dirty="0">
              <a:ln>
                <a:noFill/>
              </a:ln>
              <a:solidFill>
                <a:srgbClr val="000000"/>
              </a:solidFill>
              <a:effectLst/>
              <a:uLnTx/>
              <a:uFillTx/>
              <a:latin typeface="Arial" pitchFamily="34" charset="0"/>
              <a:cs typeface="Arial" pitchFamily="34" charset="0"/>
            </a:endParaRPr>
          </a:p>
          <a:p>
            <a:pPr marL="0" marR="0" lvl="0" indent="0" algn="l" defTabSz="457200" rtl="0" eaLnBrk="0" fontAlgn="base" latinLnBrk="0" hangingPunct="0">
              <a:lnSpc>
                <a:spcPct val="100000"/>
              </a:lnSpc>
              <a:spcBef>
                <a:spcPct val="20000"/>
              </a:spcBef>
              <a:spcAft>
                <a:spcPct val="0"/>
              </a:spcAft>
              <a:buClr>
                <a:srgbClr val="E1261C"/>
              </a:buClr>
              <a:buSzTx/>
              <a:buNone/>
              <a:tabLst/>
              <a:defRPr/>
            </a:pPr>
            <a:r>
              <a:rPr kumimoji="0" lang="en-US" sz="1400" b="1" i="0" u="none" strike="noStrike" kern="1200" cap="none" spc="0" normalizeH="0" baseline="0" noProof="0" dirty="0">
                <a:ln>
                  <a:noFill/>
                </a:ln>
                <a:solidFill>
                  <a:srgbClr val="000000"/>
                </a:solidFill>
                <a:effectLst/>
                <a:uLnTx/>
                <a:uFillTx/>
                <a:latin typeface="Arial" pitchFamily="34" charset="0"/>
                <a:cs typeface="Arial" pitchFamily="34" charset="0"/>
              </a:rPr>
              <a:t>Secure Provisioning</a:t>
            </a:r>
          </a:p>
          <a:p>
            <a:pPr marL="627063" marR="0" lvl="1" indent="-169863" algn="l" defTabSz="457200" rtl="0" eaLnBrk="0" fontAlgn="base" latinLnBrk="0" hangingPunct="0">
              <a:lnSpc>
                <a:spcPct val="100000"/>
              </a:lnSpc>
              <a:spcBef>
                <a:spcPct val="20000"/>
              </a:spcBef>
              <a:spcAft>
                <a:spcPct val="0"/>
              </a:spcAft>
              <a:buClr>
                <a:srgbClr val="707070"/>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itchFamily="34" charset="0"/>
                <a:cs typeface="Arial" pitchFamily="34" charset="0"/>
              </a:rPr>
              <a:t>Restrictions on when configuration and provisioning of device may occur</a:t>
            </a:r>
          </a:p>
          <a:p>
            <a:pPr marL="627063" marR="0" lvl="1" indent="-169863" algn="l" defTabSz="457200" rtl="0" eaLnBrk="0" fontAlgn="base" latinLnBrk="0" hangingPunct="0">
              <a:lnSpc>
                <a:spcPct val="100000"/>
              </a:lnSpc>
              <a:spcBef>
                <a:spcPct val="20000"/>
              </a:spcBef>
              <a:spcAft>
                <a:spcPct val="0"/>
              </a:spcAft>
              <a:buClr>
                <a:srgbClr val="707070"/>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itchFamily="34" charset="0"/>
                <a:cs typeface="Arial" pitchFamily="34" charset="0"/>
              </a:rPr>
              <a:t>Prevents unauthorized tampering with device settings or manifest via barcode scan</a:t>
            </a:r>
          </a:p>
        </p:txBody>
      </p:sp>
      <p:pic>
        <p:nvPicPr>
          <p:cNvPr id="14" name="Picture 13"/>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38487" y="1282684"/>
            <a:ext cx="961602" cy="961602"/>
          </a:xfrm>
          <a:prstGeom prst="rect">
            <a:avLst/>
          </a:prstGeom>
        </p:spPr>
      </p:pic>
      <p:pic>
        <p:nvPicPr>
          <p:cNvPr id="15" name="Picture 14"/>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28423" y="2919466"/>
            <a:ext cx="781730" cy="779132"/>
          </a:xfrm>
          <a:prstGeom prst="rect">
            <a:avLst/>
          </a:prstGeom>
        </p:spPr>
      </p:pic>
      <p:pic>
        <p:nvPicPr>
          <p:cNvPr id="16" name="Picture 15"/>
          <p:cNvPicPr>
            <a:picLocks noChangeAspect="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28423" y="4654688"/>
            <a:ext cx="781730" cy="779132"/>
          </a:xfrm>
          <a:prstGeom prst="rect">
            <a:avLst/>
          </a:prstGeom>
        </p:spPr>
      </p:pic>
      <p:pic>
        <p:nvPicPr>
          <p:cNvPr id="17" name="Picture 16"/>
          <p:cNvPicPr>
            <a:picLocks noChangeAspect="1"/>
          </p:cNvPicPr>
          <p:nvPr/>
        </p:nvPicPr>
        <p:blipFill>
          <a:blip r:embed="rId7">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513117" y="4698307"/>
            <a:ext cx="779132" cy="781730"/>
          </a:xfrm>
          <a:prstGeom prst="rect">
            <a:avLst/>
          </a:prstGeom>
        </p:spPr>
      </p:pic>
      <p:pic>
        <p:nvPicPr>
          <p:cNvPr id="18" name="Picture 17"/>
          <p:cNvPicPr>
            <a:picLocks noChangeAspect="1"/>
          </p:cNvPicPr>
          <p:nvPr/>
        </p:nvPicPr>
        <p:blipFill>
          <a:blip r:embed="rId8">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489134" y="1322857"/>
            <a:ext cx="781730" cy="781730"/>
          </a:xfrm>
          <a:prstGeom prst="rect">
            <a:avLst/>
          </a:prstGeom>
        </p:spPr>
      </p:pic>
      <p:pic>
        <p:nvPicPr>
          <p:cNvPr id="19" name="Picture 18"/>
          <p:cNvPicPr>
            <a:picLocks noChangeAspect="1"/>
          </p:cNvPicPr>
          <p:nvPr/>
        </p:nvPicPr>
        <p:blipFill>
          <a:blip r:embed="rId9">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487535" y="2741025"/>
            <a:ext cx="781730" cy="781730"/>
          </a:xfrm>
          <a:prstGeom prst="rect">
            <a:avLst/>
          </a:prstGeom>
        </p:spPr>
      </p:pic>
      <p:pic>
        <p:nvPicPr>
          <p:cNvPr id="21" name="Picture 20"/>
          <p:cNvPicPr>
            <a:picLocks noChangeAspect="1"/>
          </p:cNvPicPr>
          <p:nvPr/>
        </p:nvPicPr>
        <p:blipFill>
          <a:blip r:embed="rId10">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513117" y="3609179"/>
            <a:ext cx="779132" cy="781730"/>
          </a:xfrm>
          <a:prstGeom prst="rect">
            <a:avLst/>
          </a:prstGeom>
        </p:spPr>
      </p:pic>
    </p:spTree>
    <p:extLst>
      <p:ext uri="{BB962C8B-B14F-4D97-AF65-F5344CB8AC3E}">
        <p14:creationId xmlns:p14="http://schemas.microsoft.com/office/powerpoint/2010/main" val="4155112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8125" y="473307"/>
            <a:ext cx="11211545" cy="498610"/>
          </a:xfrm>
        </p:spPr>
        <p:txBody>
          <a:bodyPr/>
          <a:lstStyle/>
          <a:p>
            <a:r>
              <a:rPr lang="en-US" dirty="0"/>
              <a:t>Optimize Performance</a:t>
            </a:r>
            <a:br>
              <a:rPr lang="en-US" dirty="0"/>
            </a:br>
            <a:r>
              <a:rPr lang="en-US" altLang="en-US" sz="1600" dirty="0">
                <a:solidFill>
                  <a:srgbClr val="FF0000"/>
                </a:solidFill>
                <a:latin typeface="Arial" charset="0"/>
                <a:cs typeface="Arial" charset="0"/>
              </a:rPr>
              <a:t>Productivity-optimizing tools. </a:t>
            </a:r>
            <a:r>
              <a:rPr lang="en-US" altLang="en-US" sz="1600" dirty="0">
                <a:solidFill>
                  <a:srgbClr val="000000"/>
                </a:solidFill>
                <a:latin typeface="Arial" charset="0"/>
                <a:cs typeface="Arial" charset="0"/>
              </a:rPr>
              <a:t>Faster data capture and secure, enhanced worker communications.</a:t>
            </a:r>
            <a:br>
              <a:rPr lang="en-US" altLang="en-US" sz="1600" dirty="0">
                <a:solidFill>
                  <a:srgbClr val="000000"/>
                </a:solidFill>
                <a:latin typeface="Arial" charset="0"/>
                <a:cs typeface="Arial" charset="0"/>
              </a:rPr>
            </a:br>
            <a:br>
              <a:rPr lang="en-US" sz="2400" dirty="0"/>
            </a:br>
            <a:endParaRPr lang="en-US" dirty="0"/>
          </a:p>
        </p:txBody>
      </p:sp>
      <p:sp>
        <p:nvSpPr>
          <p:cNvPr id="20" name="Content Placeholder 19"/>
          <p:cNvSpPr>
            <a:spLocks noGrp="1"/>
          </p:cNvSpPr>
          <p:nvPr>
            <p:ph sz="quarter" idx="12"/>
          </p:nvPr>
        </p:nvSpPr>
        <p:spPr>
          <a:xfrm>
            <a:off x="1109870" y="1536790"/>
            <a:ext cx="5084064" cy="4751776"/>
          </a:xfrm>
        </p:spPr>
        <p:txBody>
          <a:bodyPr/>
          <a:lstStyle/>
          <a:p>
            <a:pPr marL="0" indent="0">
              <a:buNone/>
            </a:pPr>
            <a:r>
              <a:rPr lang="en-US" sz="1400" b="1" dirty="0"/>
              <a:t>Suite of solutions to enhance the usability of mobile devices</a:t>
            </a:r>
          </a:p>
          <a:p>
            <a:pPr lvl="1"/>
            <a:r>
              <a:rPr lang="en-US" sz="1200" dirty="0"/>
              <a:t>Optimized and enhanced data capture methods</a:t>
            </a:r>
          </a:p>
          <a:p>
            <a:pPr lvl="1"/>
            <a:r>
              <a:rPr lang="en-US" sz="1200" dirty="0"/>
              <a:t>Licensed productivity applications</a:t>
            </a:r>
          </a:p>
          <a:p>
            <a:endParaRPr lang="en-US" sz="1400" b="1" dirty="0"/>
          </a:p>
          <a:p>
            <a:pPr marL="0" indent="0">
              <a:buNone/>
            </a:pPr>
            <a:r>
              <a:rPr lang="en-US" sz="1400" b="1" dirty="0"/>
              <a:t>Data Capture</a:t>
            </a:r>
          </a:p>
          <a:p>
            <a:pPr lvl="1"/>
            <a:r>
              <a:rPr lang="en-US" sz="1200" dirty="0"/>
              <a:t>Scan wedge (enables scan data to be received by non-scan aware applications)</a:t>
            </a:r>
          </a:p>
          <a:p>
            <a:pPr lvl="1"/>
            <a:r>
              <a:rPr lang="en-US" sz="1200" dirty="0"/>
              <a:t>Voice wedge (enables voice data to be received by non-voice aware applications)</a:t>
            </a:r>
          </a:p>
          <a:p>
            <a:pPr lvl="1"/>
            <a:r>
              <a:rPr lang="en-US" sz="1200" dirty="0"/>
              <a:t>Bluetooth pairing (NFC and barcode reading to facilitate rapid peripheral pairing)</a:t>
            </a:r>
          </a:p>
          <a:p>
            <a:pPr lvl="1"/>
            <a:r>
              <a:rPr lang="en-US" sz="1200" dirty="0"/>
              <a:t>Scan Zone (on-screen dynamic, movable scan trigger)</a:t>
            </a:r>
          </a:p>
          <a:p>
            <a:pPr lvl="1"/>
            <a:r>
              <a:rPr lang="en-US" sz="1200" dirty="0"/>
              <a:t>Scan data editing (programmatic modification to scanned data prior to receipt by app)</a:t>
            </a:r>
          </a:p>
          <a:p>
            <a:endParaRPr lang="en-US" sz="1400" b="1" dirty="0"/>
          </a:p>
          <a:p>
            <a:pPr marL="0" indent="0">
              <a:buNone/>
            </a:pPr>
            <a:r>
              <a:rPr lang="en-US" sz="1400" b="1" dirty="0"/>
              <a:t>Enterprise Client Pack</a:t>
            </a:r>
          </a:p>
          <a:p>
            <a:pPr lvl="1"/>
            <a:r>
              <a:rPr lang="en-US" sz="1200" dirty="0"/>
              <a:t>Honeywell Launcher (lockdown/kiosk mode limits access to approved apps)</a:t>
            </a:r>
          </a:p>
          <a:p>
            <a:pPr lvl="1"/>
            <a:r>
              <a:rPr lang="en-US" sz="1400" dirty="0"/>
              <a:t>Terminal </a:t>
            </a:r>
            <a:r>
              <a:rPr lang="en-US" sz="1200" dirty="0"/>
              <a:t>Emulator (data capture and input to back-end legacy server processes)</a:t>
            </a:r>
          </a:p>
          <a:p>
            <a:pPr lvl="1"/>
            <a:r>
              <a:rPr lang="en-US" sz="1200" dirty="0"/>
              <a:t>Enterprise Browser (web browsing experience in a controlled environment)</a:t>
            </a:r>
          </a:p>
          <a:p>
            <a:endParaRPr lang="en-US" sz="1600" dirty="0"/>
          </a:p>
        </p:txBody>
      </p:sp>
      <p:sp>
        <p:nvSpPr>
          <p:cNvPr id="3" name="Slide Number Placeholder 2"/>
          <p:cNvSpPr>
            <a:spLocks noGrp="1"/>
          </p:cNvSpPr>
          <p:nvPr>
            <p:ph type="sldNum" sz="quarter" idx="1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DB926B2-095E-4571-A4EA-B3D2263F082D}" type="slidenum">
              <a:rPr kumimoji="0" lang="en-US" sz="1100" b="1" i="0" u="none" strike="noStrike" kern="1200" cap="none" spc="0" normalizeH="0" baseline="0" noProof="0" smtClean="0">
                <a:ln>
                  <a:noFill/>
                </a:ln>
                <a:solidFill>
                  <a:srgbClr val="FFFFFF"/>
                </a:solidFill>
                <a:effectLst/>
                <a:uLnTx/>
                <a:uFillTx/>
                <a:latin typeface="Arial"/>
                <a:ea typeface="+mn-ea"/>
              </a:rPr>
              <a:pPr marL="0" marR="0" lvl="0" indent="0" algn="l" defTabSz="457200" rtl="0" eaLnBrk="1" fontAlgn="auto" latinLnBrk="0" hangingPunct="1">
                <a:lnSpc>
                  <a:spcPct val="100000"/>
                </a:lnSpc>
                <a:spcBef>
                  <a:spcPts val="0"/>
                </a:spcBef>
                <a:spcAft>
                  <a:spcPts val="0"/>
                </a:spcAft>
                <a:buClrTx/>
                <a:buSzTx/>
                <a:buFontTx/>
                <a:buNone/>
                <a:tabLst/>
                <a:defRPr/>
              </a:pPr>
              <a:t>11</a:t>
            </a:fld>
            <a:endParaRPr kumimoji="0" lang="en-US" sz="1100" b="1" i="0" u="none" strike="noStrike" kern="1200" cap="none" spc="0" normalizeH="0" baseline="0" noProof="0" dirty="0">
              <a:ln>
                <a:noFill/>
              </a:ln>
              <a:solidFill>
                <a:srgbClr val="FFFFFF"/>
              </a:solidFill>
              <a:effectLst/>
              <a:uLnTx/>
              <a:uFillTx/>
              <a:latin typeface="Arial"/>
              <a:ea typeface="+mn-ea"/>
            </a:endParaRPr>
          </a:p>
        </p:txBody>
      </p:sp>
      <p:sp>
        <p:nvSpPr>
          <p:cNvPr id="6" name="Content Placeholder 19"/>
          <p:cNvSpPr txBox="1">
            <a:spLocks/>
          </p:cNvSpPr>
          <p:nvPr/>
        </p:nvSpPr>
        <p:spPr>
          <a:xfrm>
            <a:off x="6672468" y="1584916"/>
            <a:ext cx="5084064" cy="4751776"/>
          </a:xfrm>
          <a:prstGeom prst="rect">
            <a:avLst/>
          </a:prstGeom>
        </p:spPr>
        <p:txBody>
          <a:bodyPr/>
          <a:lstStyle>
            <a:lvl1pPr marL="169863" indent="-169863" algn="l" defTabSz="457200" rtl="0" eaLnBrk="0" fontAlgn="base" hangingPunct="0">
              <a:spcBef>
                <a:spcPct val="20000"/>
              </a:spcBef>
              <a:spcAft>
                <a:spcPct val="0"/>
              </a:spcAft>
              <a:buClr>
                <a:schemeClr val="accent1"/>
              </a:buClr>
              <a:buFont typeface="Arial" panose="020B0604020202020204" pitchFamily="34" charset="0"/>
              <a:buChar char="•"/>
              <a:defRPr sz="2000" kern="1200">
                <a:solidFill>
                  <a:schemeClr val="tx1"/>
                </a:solidFill>
                <a:latin typeface="Arial" pitchFamily="34" charset="0"/>
                <a:ea typeface="Arial" charset="0"/>
                <a:cs typeface="Arial" pitchFamily="34" charset="0"/>
              </a:defRPr>
            </a:lvl1pPr>
            <a:lvl2pPr marL="627063" indent="-169863" algn="l" defTabSz="457200" rtl="0" eaLnBrk="0" fontAlgn="base" hangingPunct="0">
              <a:spcBef>
                <a:spcPct val="20000"/>
              </a:spcBef>
              <a:spcAft>
                <a:spcPct val="0"/>
              </a:spcAft>
              <a:buClr>
                <a:schemeClr val="accent3"/>
              </a:buClr>
              <a:buFont typeface="Arial" panose="020B0604020202020204" pitchFamily="34" charset="0"/>
              <a:buChar char="-"/>
              <a:defRPr kern="1200">
                <a:solidFill>
                  <a:schemeClr val="tx1"/>
                </a:solidFill>
                <a:latin typeface="Arial" pitchFamily="34" charset="0"/>
                <a:ea typeface="Arial" charset="0"/>
                <a:cs typeface="Arial" pitchFamily="34" charset="0"/>
              </a:defRPr>
            </a:lvl2pPr>
            <a:lvl3pPr marL="1084263" indent="-169863" algn="l" defTabSz="457200" rtl="0" eaLnBrk="0" fontAlgn="base" hangingPunct="0">
              <a:spcBef>
                <a:spcPct val="20000"/>
              </a:spcBef>
              <a:spcAft>
                <a:spcPct val="0"/>
              </a:spcAft>
              <a:buClr>
                <a:schemeClr val="accent3"/>
              </a:buClr>
              <a:buSzPct val="90000"/>
              <a:buFont typeface="Wingdings" panose="05000000000000000000" pitchFamily="2" charset="2"/>
              <a:buChar char="§"/>
              <a:defRPr sz="1600" kern="1200">
                <a:solidFill>
                  <a:schemeClr val="tx1"/>
                </a:solidFill>
                <a:latin typeface="Arial" pitchFamily="34" charset="0"/>
                <a:ea typeface="Arial" charset="0"/>
                <a:cs typeface="Arial" pitchFamily="34" charset="0"/>
              </a:defRPr>
            </a:lvl3pPr>
            <a:lvl4pPr marL="1600200" indent="-228600" algn="l" defTabSz="457200" rtl="0" eaLnBrk="0" fontAlgn="base" hangingPunct="0">
              <a:spcBef>
                <a:spcPct val="20000"/>
              </a:spcBef>
              <a:spcAft>
                <a:spcPct val="0"/>
              </a:spcAft>
              <a:buClr>
                <a:schemeClr val="accent3"/>
              </a:buClr>
              <a:buFont typeface="Arial" panose="020B0604020202020204" pitchFamily="34" charset="0"/>
              <a:buChar char="-"/>
              <a:defRPr sz="1400" kern="1200">
                <a:solidFill>
                  <a:schemeClr val="tx1"/>
                </a:solidFill>
                <a:latin typeface="Arial" panose="020B0604020202020204" pitchFamily="34" charset="0"/>
                <a:ea typeface="Helvetica Neue"/>
                <a:cs typeface="Arial" panose="020B0604020202020204" pitchFamily="34" charset="0"/>
              </a:defRPr>
            </a:lvl4pPr>
            <a:lvl5pPr marL="2057400" indent="-228600" algn="l" defTabSz="457200" rtl="0" eaLnBrk="0" fontAlgn="base" hangingPunct="0">
              <a:spcBef>
                <a:spcPct val="20000"/>
              </a:spcBef>
              <a:spcAft>
                <a:spcPct val="0"/>
              </a:spcAft>
              <a:buClr>
                <a:schemeClr val="accent3"/>
              </a:buClr>
              <a:buFont typeface="Arial" panose="020B0604020202020204" pitchFamily="34" charset="0"/>
              <a:buChar char="»"/>
              <a:defRPr sz="1400" kern="1200">
                <a:solidFill>
                  <a:schemeClr val="tx1"/>
                </a:solidFill>
                <a:latin typeface="Arial" panose="020B0604020202020204" pitchFamily="34" charset="0"/>
                <a:ea typeface="Helvetica Neue"/>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0" fontAlgn="base" latinLnBrk="0" hangingPunct="0">
              <a:lnSpc>
                <a:spcPct val="100000"/>
              </a:lnSpc>
              <a:spcBef>
                <a:spcPct val="20000"/>
              </a:spcBef>
              <a:spcAft>
                <a:spcPct val="0"/>
              </a:spcAft>
              <a:buClr>
                <a:srgbClr val="E1261C"/>
              </a:buClr>
              <a:buSzTx/>
              <a:buNone/>
              <a:tabLst/>
              <a:defRPr/>
            </a:pPr>
            <a:r>
              <a:rPr kumimoji="0" lang="en-US" sz="1400" b="1" i="0" u="none" strike="noStrike" kern="1200" cap="none" spc="0" normalizeH="0" baseline="0" noProof="0" dirty="0">
                <a:ln>
                  <a:noFill/>
                </a:ln>
                <a:solidFill>
                  <a:srgbClr val="000000"/>
                </a:solidFill>
                <a:effectLst/>
                <a:uLnTx/>
                <a:uFillTx/>
                <a:latin typeface="Arial" pitchFamily="34" charset="0"/>
                <a:cs typeface="Arial" pitchFamily="34" charset="0"/>
              </a:rPr>
              <a:t>Wireless Tether</a:t>
            </a:r>
          </a:p>
          <a:p>
            <a:pPr marL="627063" marR="0" lvl="1" indent="-169863" algn="l" defTabSz="457200" rtl="0" eaLnBrk="0" fontAlgn="base" latinLnBrk="0" hangingPunct="0">
              <a:lnSpc>
                <a:spcPct val="100000"/>
              </a:lnSpc>
              <a:spcBef>
                <a:spcPct val="20000"/>
              </a:spcBef>
              <a:spcAft>
                <a:spcPct val="0"/>
              </a:spcAft>
              <a:buClr>
                <a:srgbClr val="707070"/>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itchFamily="34" charset="0"/>
                <a:cs typeface="Arial" pitchFamily="34" charset="0"/>
              </a:rPr>
              <a:t>User notification of Bluetooth-connected peripheral disconnection</a:t>
            </a:r>
          </a:p>
          <a:p>
            <a:pPr marL="627063" marR="0" lvl="1" indent="-169863" algn="l" defTabSz="457200" rtl="0" eaLnBrk="0" fontAlgn="base" latinLnBrk="0" hangingPunct="0">
              <a:lnSpc>
                <a:spcPct val="100000"/>
              </a:lnSpc>
              <a:spcBef>
                <a:spcPct val="20000"/>
              </a:spcBef>
              <a:spcAft>
                <a:spcPct val="0"/>
              </a:spcAft>
              <a:buClr>
                <a:srgbClr val="707070"/>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itchFamily="34" charset="0"/>
                <a:cs typeface="Arial" pitchFamily="34" charset="0"/>
              </a:rPr>
              <a:t>Prevents lost peripherals; reduces time spent finding peripherals</a:t>
            </a:r>
          </a:p>
          <a:p>
            <a:pPr marL="169863" marR="0" lvl="0" indent="-169863" algn="l" defTabSz="457200" rtl="0" eaLnBrk="0" fontAlgn="base" latinLnBrk="0" hangingPunct="0">
              <a:lnSpc>
                <a:spcPct val="100000"/>
              </a:lnSpc>
              <a:spcBef>
                <a:spcPct val="20000"/>
              </a:spcBef>
              <a:spcAft>
                <a:spcPct val="0"/>
              </a:spcAft>
              <a:buClr>
                <a:srgbClr val="E1261C"/>
              </a:buClr>
              <a:buSzTx/>
              <a:buFont typeface="Arial" panose="020B0604020202020204" pitchFamily="34" charset="0"/>
              <a:buChar char="•"/>
              <a:tabLst/>
              <a:defRPr/>
            </a:pPr>
            <a:endParaRPr kumimoji="0" lang="en-US" sz="1400" b="1" i="0" u="none" strike="noStrike" kern="1200" cap="none" spc="0" normalizeH="0" baseline="0" noProof="0" dirty="0">
              <a:ln>
                <a:noFill/>
              </a:ln>
              <a:solidFill>
                <a:srgbClr val="000000"/>
              </a:solidFill>
              <a:effectLst/>
              <a:uLnTx/>
              <a:uFillTx/>
              <a:latin typeface="Arial" pitchFamily="34" charset="0"/>
              <a:cs typeface="Arial" pitchFamily="34" charset="0"/>
            </a:endParaRPr>
          </a:p>
          <a:p>
            <a:pPr marL="0" marR="0" lvl="0" indent="0" algn="l" defTabSz="457200" rtl="0" eaLnBrk="0" fontAlgn="base" latinLnBrk="0" hangingPunct="0">
              <a:lnSpc>
                <a:spcPct val="100000"/>
              </a:lnSpc>
              <a:spcBef>
                <a:spcPct val="20000"/>
              </a:spcBef>
              <a:spcAft>
                <a:spcPct val="0"/>
              </a:spcAft>
              <a:buClr>
                <a:srgbClr val="E1261C"/>
              </a:buClr>
              <a:buSzTx/>
              <a:buNone/>
              <a:tabLst/>
              <a:defRPr/>
            </a:pPr>
            <a:r>
              <a:rPr kumimoji="0" lang="en-US" sz="1400" b="1" i="0" u="none" strike="noStrike" kern="1200" cap="none" spc="0" normalizeH="0" baseline="0" noProof="0" dirty="0">
                <a:ln>
                  <a:noFill/>
                </a:ln>
                <a:solidFill>
                  <a:srgbClr val="000000"/>
                </a:solidFill>
                <a:effectLst/>
                <a:uLnTx/>
                <a:uFillTx/>
                <a:latin typeface="Arial" pitchFamily="34" charset="0"/>
                <a:cs typeface="Arial" pitchFamily="34" charset="0"/>
              </a:rPr>
              <a:t>Find My Device</a:t>
            </a:r>
          </a:p>
          <a:p>
            <a:pPr marL="627063" marR="0" lvl="1" indent="-169863" algn="l" defTabSz="457200" rtl="0" eaLnBrk="0" fontAlgn="base" latinLnBrk="0" hangingPunct="0">
              <a:lnSpc>
                <a:spcPct val="100000"/>
              </a:lnSpc>
              <a:spcBef>
                <a:spcPct val="20000"/>
              </a:spcBef>
              <a:spcAft>
                <a:spcPct val="0"/>
              </a:spcAft>
              <a:buClr>
                <a:srgbClr val="707070"/>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itchFamily="34" charset="0"/>
                <a:cs typeface="Arial" pitchFamily="34" charset="0"/>
              </a:rPr>
              <a:t>Locate mobile computer via Bluetooth even if powered down</a:t>
            </a:r>
          </a:p>
          <a:p>
            <a:pPr marL="169863" marR="0" lvl="0" indent="-169863" algn="l" defTabSz="457200" rtl="0" eaLnBrk="0" fontAlgn="base" latinLnBrk="0" hangingPunct="0">
              <a:lnSpc>
                <a:spcPct val="100000"/>
              </a:lnSpc>
              <a:spcBef>
                <a:spcPct val="20000"/>
              </a:spcBef>
              <a:spcAft>
                <a:spcPct val="0"/>
              </a:spcAft>
              <a:buClr>
                <a:srgbClr val="E1261C"/>
              </a:buClr>
              <a:buSzTx/>
              <a:buFont typeface="Arial" panose="020B0604020202020204" pitchFamily="34" charset="0"/>
              <a:buChar char="•"/>
              <a:tabLst/>
              <a:defRPr/>
            </a:pPr>
            <a:endParaRPr kumimoji="0" lang="en-US" sz="1400" b="1" i="0" u="none" strike="noStrike" kern="1200" cap="none" spc="0" normalizeH="0" baseline="0" noProof="0" dirty="0">
              <a:ln>
                <a:noFill/>
              </a:ln>
              <a:solidFill>
                <a:srgbClr val="000000"/>
              </a:solidFill>
              <a:effectLst/>
              <a:uLnTx/>
              <a:uFillTx/>
              <a:latin typeface="Arial" pitchFamily="34" charset="0"/>
              <a:cs typeface="Arial" pitchFamily="34" charset="0"/>
            </a:endParaRPr>
          </a:p>
          <a:p>
            <a:pPr marL="0" marR="0" lvl="0" indent="0" algn="l" defTabSz="457200" rtl="0" eaLnBrk="0" fontAlgn="base" latinLnBrk="0" hangingPunct="0">
              <a:lnSpc>
                <a:spcPct val="100000"/>
              </a:lnSpc>
              <a:spcBef>
                <a:spcPct val="20000"/>
              </a:spcBef>
              <a:spcAft>
                <a:spcPct val="0"/>
              </a:spcAft>
              <a:buClr>
                <a:srgbClr val="E1261C"/>
              </a:buClr>
              <a:buSzTx/>
              <a:buNone/>
              <a:tabLst/>
              <a:defRPr/>
            </a:pPr>
            <a:r>
              <a:rPr kumimoji="0" lang="en-US" sz="1400" b="1" i="0" u="none" strike="noStrike" kern="1200" cap="none" spc="0" normalizeH="0" baseline="0" noProof="0" dirty="0" err="1">
                <a:ln>
                  <a:noFill/>
                </a:ln>
                <a:solidFill>
                  <a:srgbClr val="000000"/>
                </a:solidFill>
                <a:effectLst/>
                <a:uLnTx/>
                <a:uFillTx/>
                <a:latin typeface="Arial" pitchFamily="34" charset="0"/>
                <a:cs typeface="Arial" pitchFamily="34" charset="0"/>
              </a:rPr>
              <a:t>Zigbee</a:t>
            </a:r>
            <a:r>
              <a:rPr kumimoji="0" lang="en-US" sz="1400" b="1" i="0" u="none" strike="noStrike" kern="1200" cap="none" spc="0" normalizeH="0" baseline="0" noProof="0" dirty="0">
                <a:ln>
                  <a:noFill/>
                </a:ln>
                <a:solidFill>
                  <a:srgbClr val="000000"/>
                </a:solidFill>
                <a:effectLst/>
                <a:uLnTx/>
                <a:uFillTx/>
                <a:latin typeface="Arial" pitchFamily="34" charset="0"/>
                <a:cs typeface="Arial" pitchFamily="34" charset="0"/>
              </a:rPr>
              <a:t> support</a:t>
            </a:r>
          </a:p>
          <a:p>
            <a:pPr marL="627063" marR="0" lvl="1" indent="-169863" algn="l" defTabSz="457200" rtl="0" eaLnBrk="0" fontAlgn="base" latinLnBrk="0" hangingPunct="0">
              <a:lnSpc>
                <a:spcPct val="100000"/>
              </a:lnSpc>
              <a:spcBef>
                <a:spcPct val="20000"/>
              </a:spcBef>
              <a:spcAft>
                <a:spcPct val="0"/>
              </a:spcAft>
              <a:buClr>
                <a:srgbClr val="707070"/>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itchFamily="34" charset="0"/>
                <a:cs typeface="Arial" pitchFamily="34" charset="0"/>
              </a:rPr>
              <a:t>Communicate with </a:t>
            </a:r>
            <a:r>
              <a:rPr kumimoji="0" lang="en-US" sz="1200" b="0" i="0" u="none" strike="noStrike" kern="1200" cap="none" spc="0" normalizeH="0" baseline="0" noProof="0" dirty="0" err="1">
                <a:ln>
                  <a:noFill/>
                </a:ln>
                <a:solidFill>
                  <a:srgbClr val="000000"/>
                </a:solidFill>
                <a:effectLst/>
                <a:uLnTx/>
                <a:uFillTx/>
                <a:latin typeface="Arial" pitchFamily="34" charset="0"/>
                <a:cs typeface="Arial" pitchFamily="34" charset="0"/>
              </a:rPr>
              <a:t>Zigbee</a:t>
            </a:r>
            <a:r>
              <a:rPr kumimoji="0" lang="en-US" sz="1200" b="0" i="0" u="none" strike="noStrike" kern="1200" cap="none" spc="0" normalizeH="0" baseline="0" noProof="0" dirty="0">
                <a:ln>
                  <a:noFill/>
                </a:ln>
                <a:solidFill>
                  <a:srgbClr val="000000"/>
                </a:solidFill>
                <a:effectLst/>
                <a:uLnTx/>
                <a:uFillTx/>
                <a:latin typeface="Arial" pitchFamily="34" charset="0"/>
                <a:cs typeface="Arial" pitchFamily="34" charset="0"/>
              </a:rPr>
              <a:t>-connected </a:t>
            </a:r>
            <a:r>
              <a:rPr kumimoji="0" lang="en-US" sz="1200" b="0" i="0" u="none" strike="noStrike" kern="1200" cap="none" spc="0" normalizeH="0" baseline="0" noProof="0" dirty="0" err="1">
                <a:ln>
                  <a:noFill/>
                </a:ln>
                <a:solidFill>
                  <a:srgbClr val="000000"/>
                </a:solidFill>
                <a:effectLst/>
                <a:uLnTx/>
                <a:uFillTx/>
                <a:latin typeface="Arial" pitchFamily="34" charset="0"/>
                <a:cs typeface="Arial" pitchFamily="34" charset="0"/>
              </a:rPr>
              <a:t>IoT</a:t>
            </a:r>
            <a:r>
              <a:rPr kumimoji="0" lang="en-US" sz="1200" b="0" i="0" u="none" strike="noStrike" kern="1200" cap="none" spc="0" normalizeH="0" baseline="0" noProof="0" dirty="0">
                <a:ln>
                  <a:noFill/>
                </a:ln>
                <a:solidFill>
                  <a:srgbClr val="000000"/>
                </a:solidFill>
                <a:effectLst/>
                <a:uLnTx/>
                <a:uFillTx/>
                <a:latin typeface="Arial" pitchFamily="34" charset="0"/>
                <a:cs typeface="Arial" pitchFamily="34" charset="0"/>
              </a:rPr>
              <a:t> devices (sensors, etc.)</a:t>
            </a:r>
          </a:p>
          <a:p>
            <a:pPr marL="627063" marR="0" lvl="1" indent="-169863" algn="l" defTabSz="457200" rtl="0" eaLnBrk="0" fontAlgn="base" latinLnBrk="0" hangingPunct="0">
              <a:lnSpc>
                <a:spcPct val="100000"/>
              </a:lnSpc>
              <a:spcBef>
                <a:spcPct val="20000"/>
              </a:spcBef>
              <a:spcAft>
                <a:spcPct val="0"/>
              </a:spcAft>
              <a:buClr>
                <a:srgbClr val="707070"/>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itchFamily="34" charset="0"/>
                <a:cs typeface="Arial" pitchFamily="34" charset="0"/>
              </a:rPr>
              <a:t>Integration with Connected Freight initiative</a:t>
            </a:r>
          </a:p>
          <a:p>
            <a:pPr marL="169863" marR="0" lvl="0" indent="-169863" algn="l" defTabSz="457200" rtl="0" eaLnBrk="0" fontAlgn="base" latinLnBrk="0" hangingPunct="0">
              <a:lnSpc>
                <a:spcPct val="100000"/>
              </a:lnSpc>
              <a:spcBef>
                <a:spcPct val="20000"/>
              </a:spcBef>
              <a:spcAft>
                <a:spcPct val="0"/>
              </a:spcAft>
              <a:buClr>
                <a:srgbClr val="E1261C"/>
              </a:buClr>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Arial" pitchFamily="34" charset="0"/>
              <a:cs typeface="Arial"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667" y="-53008"/>
            <a:ext cx="1684742" cy="1676401"/>
          </a:xfrm>
          <a:prstGeom prst="rect">
            <a:avLst/>
          </a:prstGeom>
        </p:spPr>
      </p:pic>
      <p:pic>
        <p:nvPicPr>
          <p:cNvPr id="8" name="Picture 7"/>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149403" y="1350698"/>
            <a:ext cx="720699" cy="720699"/>
          </a:xfrm>
          <a:prstGeom prst="rect">
            <a:avLst/>
          </a:prstGeom>
        </p:spPr>
      </p:pic>
      <p:pic>
        <p:nvPicPr>
          <p:cNvPr id="9" name="Picture 8"/>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148202" y="2694411"/>
            <a:ext cx="723101" cy="720699"/>
          </a:xfrm>
          <a:prstGeom prst="rect">
            <a:avLst/>
          </a:prstGeom>
        </p:spPr>
      </p:pic>
      <p:pic>
        <p:nvPicPr>
          <p:cNvPr id="11" name="Picture 10"/>
          <p:cNvPicPr>
            <a:picLocks noChangeAspect="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148202" y="3424996"/>
            <a:ext cx="723101" cy="720699"/>
          </a:xfrm>
          <a:prstGeom prst="rect">
            <a:avLst/>
          </a:prstGeom>
        </p:spPr>
      </p:pic>
      <p:pic>
        <p:nvPicPr>
          <p:cNvPr id="12" name="Picture 11"/>
          <p:cNvPicPr>
            <a:picLocks noChangeAspect="1"/>
          </p:cNvPicPr>
          <p:nvPr/>
        </p:nvPicPr>
        <p:blipFill>
          <a:blip r:embed="rId7">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92063" y="1352720"/>
            <a:ext cx="720699" cy="723101"/>
          </a:xfrm>
          <a:prstGeom prst="rect">
            <a:avLst/>
          </a:prstGeom>
        </p:spPr>
      </p:pic>
      <p:pic>
        <p:nvPicPr>
          <p:cNvPr id="13" name="Picture 12"/>
          <p:cNvPicPr>
            <a:picLocks noChangeAspect="1"/>
          </p:cNvPicPr>
          <p:nvPr/>
        </p:nvPicPr>
        <p:blipFill>
          <a:blip r:embed="rId8">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90862" y="4816732"/>
            <a:ext cx="723101" cy="723101"/>
          </a:xfrm>
          <a:prstGeom prst="rect">
            <a:avLst/>
          </a:prstGeom>
        </p:spPr>
      </p:pic>
      <p:pic>
        <p:nvPicPr>
          <p:cNvPr id="14" name="Picture 13"/>
          <p:cNvPicPr>
            <a:picLocks noChangeAspect="1"/>
          </p:cNvPicPr>
          <p:nvPr/>
        </p:nvPicPr>
        <p:blipFill>
          <a:blip r:embed="rId9">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90862" y="2474965"/>
            <a:ext cx="723101" cy="723101"/>
          </a:xfrm>
          <a:prstGeom prst="rect">
            <a:avLst/>
          </a:prstGeom>
        </p:spPr>
      </p:pic>
    </p:spTree>
    <p:extLst>
      <p:ext uri="{BB962C8B-B14F-4D97-AF65-F5344CB8AC3E}">
        <p14:creationId xmlns:p14="http://schemas.microsoft.com/office/powerpoint/2010/main" val="2465207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6764" y="477078"/>
            <a:ext cx="9698516" cy="498610"/>
          </a:xfrm>
        </p:spPr>
        <p:txBody>
          <a:bodyPr/>
          <a:lstStyle/>
          <a:p>
            <a:r>
              <a:rPr lang="en-US" dirty="0"/>
              <a:t>Extend Lifecycle</a:t>
            </a:r>
            <a:br>
              <a:rPr lang="en-US" dirty="0"/>
            </a:br>
            <a:r>
              <a:rPr lang="en-US" altLang="en-US" sz="1600" dirty="0">
                <a:solidFill>
                  <a:srgbClr val="FF0000"/>
                </a:solidFill>
                <a:latin typeface="Arial" charset="0"/>
                <a:cs typeface="Arial" charset="0"/>
              </a:rPr>
              <a:t>Forward compatible. Future-proof. </a:t>
            </a:r>
            <a:r>
              <a:rPr lang="en-US" altLang="en-US" sz="1600" dirty="0">
                <a:solidFill>
                  <a:srgbClr val="000000"/>
                </a:solidFill>
                <a:latin typeface="Arial" charset="0"/>
                <a:cs typeface="Arial" charset="0"/>
              </a:rPr>
              <a:t>Reducing TCO and minimizing headaches.</a:t>
            </a:r>
            <a:br>
              <a:rPr lang="en-US" altLang="en-US" sz="1600" dirty="0">
                <a:solidFill>
                  <a:srgbClr val="000000"/>
                </a:solidFill>
                <a:latin typeface="Arial" charset="0"/>
                <a:cs typeface="Arial" charset="0"/>
              </a:rPr>
            </a:br>
            <a:endParaRPr lang="en-US" dirty="0"/>
          </a:p>
        </p:txBody>
      </p:sp>
      <p:sp>
        <p:nvSpPr>
          <p:cNvPr id="20" name="Content Placeholder 19"/>
          <p:cNvSpPr>
            <a:spLocks noGrp="1"/>
          </p:cNvSpPr>
          <p:nvPr>
            <p:ph sz="quarter" idx="12"/>
          </p:nvPr>
        </p:nvSpPr>
        <p:spPr>
          <a:xfrm>
            <a:off x="1131275" y="1681027"/>
            <a:ext cx="5084064" cy="5053316"/>
          </a:xfrm>
        </p:spPr>
        <p:txBody>
          <a:bodyPr/>
          <a:lstStyle/>
          <a:p>
            <a:pPr marL="0" indent="0">
              <a:buNone/>
            </a:pPr>
            <a:r>
              <a:rPr lang="en-US" sz="1400" b="1" dirty="0"/>
              <a:t>Battery Monitor</a:t>
            </a:r>
          </a:p>
          <a:p>
            <a:pPr lvl="1"/>
            <a:r>
              <a:rPr lang="en-US" sz="1200" dirty="0"/>
              <a:t>At-a-glance indication of battery health and runtime remaining</a:t>
            </a:r>
          </a:p>
          <a:p>
            <a:endParaRPr lang="en-US" sz="1400" b="1" dirty="0"/>
          </a:p>
          <a:p>
            <a:pPr marL="0" indent="0">
              <a:buNone/>
            </a:pPr>
            <a:r>
              <a:rPr lang="en-US" sz="1400" b="1" dirty="0"/>
              <a:t>Battery Runtime Maximizer</a:t>
            </a:r>
          </a:p>
          <a:p>
            <a:pPr lvl="1"/>
            <a:r>
              <a:rPr lang="en-US" sz="1200" dirty="0"/>
              <a:t>Onboard tool to enable tuning of device settings and performance characteristics</a:t>
            </a:r>
          </a:p>
          <a:p>
            <a:pPr lvl="1"/>
            <a:r>
              <a:rPr lang="en-US" sz="1200" dirty="0"/>
              <a:t>Allows optimization of tradeoffs between performance and runtime adjusted for individual customer preferences</a:t>
            </a:r>
          </a:p>
          <a:p>
            <a:endParaRPr lang="en-US" sz="1400" b="1" dirty="0"/>
          </a:p>
          <a:p>
            <a:pPr marL="0" indent="0">
              <a:buNone/>
            </a:pPr>
            <a:r>
              <a:rPr lang="en-US" sz="1400" b="1" dirty="0"/>
              <a:t>Battery Hot Swap</a:t>
            </a:r>
          </a:p>
          <a:p>
            <a:pPr lvl="1"/>
            <a:r>
              <a:rPr lang="en-US" sz="1200" dirty="0"/>
              <a:t>Enables exchange of battery pack without rebooting of system</a:t>
            </a:r>
          </a:p>
          <a:p>
            <a:pPr lvl="1"/>
            <a:r>
              <a:rPr lang="en-US" sz="1200" dirty="0"/>
              <a:t>Simple user procedure to prepare system for battery swap</a:t>
            </a:r>
          </a:p>
          <a:p>
            <a:endParaRPr lang="en-US" sz="1400" b="1" dirty="0"/>
          </a:p>
          <a:p>
            <a:pPr marL="0" indent="0">
              <a:buNone/>
            </a:pPr>
            <a:r>
              <a:rPr lang="en-US" sz="1400" b="1" dirty="0"/>
              <a:t>Operational Intelligence</a:t>
            </a:r>
          </a:p>
          <a:p>
            <a:pPr lvl="1"/>
            <a:r>
              <a:rPr lang="en-US" sz="1200" dirty="0"/>
              <a:t>Active monitoring of internal functions with cloud-based analytics platform</a:t>
            </a:r>
          </a:p>
          <a:p>
            <a:endParaRPr lang="en-US" sz="1400" b="1" dirty="0"/>
          </a:p>
        </p:txBody>
      </p:sp>
      <p:sp>
        <p:nvSpPr>
          <p:cNvPr id="3" name="Slide Number Placeholder 2"/>
          <p:cNvSpPr>
            <a:spLocks noGrp="1"/>
          </p:cNvSpPr>
          <p:nvPr>
            <p:ph type="sldNum" sz="quarter" idx="1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DB926B2-095E-4571-A4EA-B3D2263F082D}" type="slidenum">
              <a:rPr kumimoji="0" lang="en-US" sz="1100" b="1" i="0" u="none" strike="noStrike" kern="1200" cap="none" spc="0" normalizeH="0" baseline="0" noProof="0" smtClean="0">
                <a:ln>
                  <a:noFill/>
                </a:ln>
                <a:solidFill>
                  <a:srgbClr val="FFFFFF"/>
                </a:solidFill>
                <a:effectLst/>
                <a:uLnTx/>
                <a:uFillTx/>
                <a:latin typeface="Arial"/>
                <a:ea typeface="+mn-ea"/>
              </a:rPr>
              <a:pPr marL="0" marR="0" lvl="0" indent="0" algn="l" defTabSz="457200" rtl="0" eaLnBrk="1" fontAlgn="auto" latinLnBrk="0" hangingPunct="1">
                <a:lnSpc>
                  <a:spcPct val="100000"/>
                </a:lnSpc>
                <a:spcBef>
                  <a:spcPts val="0"/>
                </a:spcBef>
                <a:spcAft>
                  <a:spcPts val="0"/>
                </a:spcAft>
                <a:buClrTx/>
                <a:buSzTx/>
                <a:buFontTx/>
                <a:buNone/>
                <a:tabLst/>
                <a:defRPr/>
              </a:pPr>
              <a:t>12</a:t>
            </a:fld>
            <a:endParaRPr kumimoji="0" lang="en-US" sz="1100" b="1" i="0" u="none" strike="noStrike" kern="1200" cap="none" spc="0" normalizeH="0" baseline="0" noProof="0" dirty="0">
              <a:ln>
                <a:noFill/>
              </a:ln>
              <a:solidFill>
                <a:srgbClr val="FFFFFF"/>
              </a:solidFill>
              <a:effectLst/>
              <a:uLnTx/>
              <a:uFillTx/>
              <a:latin typeface="Arial"/>
              <a:ea typeface="+mn-ea"/>
            </a:endParaRPr>
          </a:p>
        </p:txBody>
      </p:sp>
      <p:sp>
        <p:nvSpPr>
          <p:cNvPr id="6" name="Content Placeholder 19"/>
          <p:cNvSpPr txBox="1">
            <a:spLocks/>
          </p:cNvSpPr>
          <p:nvPr/>
        </p:nvSpPr>
        <p:spPr>
          <a:xfrm>
            <a:off x="6770073" y="1681027"/>
            <a:ext cx="5084064" cy="5053316"/>
          </a:xfrm>
          <a:prstGeom prst="rect">
            <a:avLst/>
          </a:prstGeom>
        </p:spPr>
        <p:txBody>
          <a:bodyPr/>
          <a:lstStyle>
            <a:lvl1pPr marL="169863" indent="-169863" algn="l" defTabSz="457200" rtl="0" eaLnBrk="0" fontAlgn="base" hangingPunct="0">
              <a:spcBef>
                <a:spcPct val="20000"/>
              </a:spcBef>
              <a:spcAft>
                <a:spcPct val="0"/>
              </a:spcAft>
              <a:buClr>
                <a:schemeClr val="accent1"/>
              </a:buClr>
              <a:buFont typeface="Arial" panose="020B0604020202020204" pitchFamily="34" charset="0"/>
              <a:buChar char="•"/>
              <a:defRPr sz="2000" kern="1200">
                <a:solidFill>
                  <a:schemeClr val="tx1"/>
                </a:solidFill>
                <a:latin typeface="Arial" pitchFamily="34" charset="0"/>
                <a:ea typeface="Arial" charset="0"/>
                <a:cs typeface="Arial" pitchFamily="34" charset="0"/>
              </a:defRPr>
            </a:lvl1pPr>
            <a:lvl2pPr marL="627063" indent="-169863" algn="l" defTabSz="457200" rtl="0" eaLnBrk="0" fontAlgn="base" hangingPunct="0">
              <a:spcBef>
                <a:spcPct val="20000"/>
              </a:spcBef>
              <a:spcAft>
                <a:spcPct val="0"/>
              </a:spcAft>
              <a:buClr>
                <a:schemeClr val="accent3"/>
              </a:buClr>
              <a:buFont typeface="Arial" panose="020B0604020202020204" pitchFamily="34" charset="0"/>
              <a:buChar char="-"/>
              <a:defRPr kern="1200">
                <a:solidFill>
                  <a:schemeClr val="tx1"/>
                </a:solidFill>
                <a:latin typeface="Arial" pitchFamily="34" charset="0"/>
                <a:ea typeface="Arial" charset="0"/>
                <a:cs typeface="Arial" pitchFamily="34" charset="0"/>
              </a:defRPr>
            </a:lvl2pPr>
            <a:lvl3pPr marL="1084263" indent="-169863" algn="l" defTabSz="457200" rtl="0" eaLnBrk="0" fontAlgn="base" hangingPunct="0">
              <a:spcBef>
                <a:spcPct val="20000"/>
              </a:spcBef>
              <a:spcAft>
                <a:spcPct val="0"/>
              </a:spcAft>
              <a:buClr>
                <a:schemeClr val="accent3"/>
              </a:buClr>
              <a:buSzPct val="90000"/>
              <a:buFont typeface="Wingdings" panose="05000000000000000000" pitchFamily="2" charset="2"/>
              <a:buChar char="§"/>
              <a:defRPr sz="1600" kern="1200">
                <a:solidFill>
                  <a:schemeClr val="tx1"/>
                </a:solidFill>
                <a:latin typeface="Arial" pitchFamily="34" charset="0"/>
                <a:ea typeface="Arial" charset="0"/>
                <a:cs typeface="Arial" pitchFamily="34" charset="0"/>
              </a:defRPr>
            </a:lvl3pPr>
            <a:lvl4pPr marL="1600200" indent="-228600" algn="l" defTabSz="457200" rtl="0" eaLnBrk="0" fontAlgn="base" hangingPunct="0">
              <a:spcBef>
                <a:spcPct val="20000"/>
              </a:spcBef>
              <a:spcAft>
                <a:spcPct val="0"/>
              </a:spcAft>
              <a:buClr>
                <a:schemeClr val="accent3"/>
              </a:buClr>
              <a:buFont typeface="Arial" panose="020B0604020202020204" pitchFamily="34" charset="0"/>
              <a:buChar char="-"/>
              <a:defRPr sz="1400" kern="1200">
                <a:solidFill>
                  <a:schemeClr val="tx1"/>
                </a:solidFill>
                <a:latin typeface="Arial" panose="020B0604020202020204" pitchFamily="34" charset="0"/>
                <a:ea typeface="Helvetica Neue"/>
                <a:cs typeface="Arial" panose="020B0604020202020204" pitchFamily="34" charset="0"/>
              </a:defRPr>
            </a:lvl4pPr>
            <a:lvl5pPr marL="2057400" indent="-228600" algn="l" defTabSz="457200" rtl="0" eaLnBrk="0" fontAlgn="base" hangingPunct="0">
              <a:spcBef>
                <a:spcPct val="20000"/>
              </a:spcBef>
              <a:spcAft>
                <a:spcPct val="0"/>
              </a:spcAft>
              <a:buClr>
                <a:schemeClr val="accent3"/>
              </a:buClr>
              <a:buFont typeface="Arial" panose="020B0604020202020204" pitchFamily="34" charset="0"/>
              <a:buChar char="»"/>
              <a:defRPr sz="1400" kern="1200">
                <a:solidFill>
                  <a:schemeClr val="tx1"/>
                </a:solidFill>
                <a:latin typeface="Arial" panose="020B0604020202020204" pitchFamily="34" charset="0"/>
                <a:ea typeface="Helvetica Neue"/>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0" fontAlgn="base" latinLnBrk="0" hangingPunct="0">
              <a:lnSpc>
                <a:spcPct val="100000"/>
              </a:lnSpc>
              <a:spcBef>
                <a:spcPct val="20000"/>
              </a:spcBef>
              <a:spcAft>
                <a:spcPct val="0"/>
              </a:spcAft>
              <a:buClr>
                <a:srgbClr val="E1261C"/>
              </a:buClr>
              <a:buSzTx/>
              <a:buNone/>
              <a:tabLst/>
              <a:defRPr/>
            </a:pPr>
            <a:r>
              <a:rPr kumimoji="0" lang="en-US" sz="1400" b="1" i="0" u="none" strike="noStrike" kern="1200" cap="none" spc="0" normalizeH="0" baseline="0" noProof="0" dirty="0">
                <a:ln>
                  <a:noFill/>
                </a:ln>
                <a:solidFill>
                  <a:srgbClr val="000000"/>
                </a:solidFill>
                <a:effectLst/>
                <a:uLnTx/>
                <a:uFillTx/>
                <a:latin typeface="Arial" pitchFamily="34" charset="0"/>
                <a:cs typeface="Arial" pitchFamily="34" charset="0"/>
              </a:rPr>
              <a:t>Self Diagnostics</a:t>
            </a:r>
          </a:p>
          <a:p>
            <a:pPr marL="627063" marR="0" lvl="1" indent="-169863" algn="l" defTabSz="457200" rtl="0" eaLnBrk="0" fontAlgn="base" latinLnBrk="0" hangingPunct="0">
              <a:lnSpc>
                <a:spcPct val="100000"/>
              </a:lnSpc>
              <a:spcBef>
                <a:spcPct val="20000"/>
              </a:spcBef>
              <a:spcAft>
                <a:spcPct val="0"/>
              </a:spcAft>
              <a:buClr>
                <a:srgbClr val="707070"/>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itchFamily="34" charset="0"/>
                <a:cs typeface="Arial" pitchFamily="34" charset="0"/>
              </a:rPr>
              <a:t>Onboard application to exercise multiple device subsystems</a:t>
            </a:r>
          </a:p>
          <a:p>
            <a:pPr marL="627063" marR="0" lvl="1" indent="-169863" algn="l" defTabSz="457200" rtl="0" eaLnBrk="0" fontAlgn="base" latinLnBrk="0" hangingPunct="0">
              <a:lnSpc>
                <a:spcPct val="100000"/>
              </a:lnSpc>
              <a:spcBef>
                <a:spcPct val="20000"/>
              </a:spcBef>
              <a:spcAft>
                <a:spcPct val="0"/>
              </a:spcAft>
              <a:buClr>
                <a:srgbClr val="707070"/>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itchFamily="34" charset="0"/>
                <a:cs typeface="Arial" pitchFamily="34" charset="0"/>
              </a:rPr>
              <a:t>Supports customer troubleshooting, technical support, and service</a:t>
            </a:r>
          </a:p>
          <a:p>
            <a:pPr marL="169863" marR="0" lvl="0" indent="-169863" algn="l" defTabSz="457200" rtl="0" eaLnBrk="0" fontAlgn="base" latinLnBrk="0" hangingPunct="0">
              <a:lnSpc>
                <a:spcPct val="100000"/>
              </a:lnSpc>
              <a:spcBef>
                <a:spcPct val="20000"/>
              </a:spcBef>
              <a:spcAft>
                <a:spcPct val="0"/>
              </a:spcAft>
              <a:buClr>
                <a:srgbClr val="E1261C"/>
              </a:buClr>
              <a:buSzTx/>
              <a:buFont typeface="Arial" panose="020B0604020202020204" pitchFamily="34" charset="0"/>
              <a:buChar char="•"/>
              <a:tabLst/>
              <a:defRPr/>
            </a:pPr>
            <a:endParaRPr kumimoji="0" lang="en-US" sz="1400" b="1" i="0" u="none" strike="noStrike" kern="1200" cap="none" spc="0" normalizeH="0" baseline="0" noProof="0" dirty="0">
              <a:ln>
                <a:noFill/>
              </a:ln>
              <a:solidFill>
                <a:srgbClr val="000000"/>
              </a:solidFill>
              <a:effectLst/>
              <a:uLnTx/>
              <a:uFillTx/>
              <a:latin typeface="Arial" pitchFamily="34" charset="0"/>
              <a:cs typeface="Arial" pitchFamily="34" charset="0"/>
            </a:endParaRPr>
          </a:p>
          <a:p>
            <a:pPr marL="0" marR="0" lvl="0" indent="0" algn="l" defTabSz="457200" rtl="0" eaLnBrk="0" fontAlgn="base" latinLnBrk="0" hangingPunct="0">
              <a:lnSpc>
                <a:spcPct val="100000"/>
              </a:lnSpc>
              <a:spcBef>
                <a:spcPct val="20000"/>
              </a:spcBef>
              <a:spcAft>
                <a:spcPct val="0"/>
              </a:spcAft>
              <a:buClr>
                <a:srgbClr val="E1261C"/>
              </a:buClr>
              <a:buSzTx/>
              <a:buNone/>
              <a:tabLst/>
              <a:defRPr/>
            </a:pPr>
            <a:r>
              <a:rPr kumimoji="0" lang="en-US" sz="1400" b="1" i="0" u="none" strike="noStrike" kern="1200" cap="none" spc="0" normalizeH="0" baseline="0" noProof="0" dirty="0">
                <a:ln>
                  <a:noFill/>
                </a:ln>
                <a:solidFill>
                  <a:srgbClr val="000000"/>
                </a:solidFill>
                <a:effectLst/>
                <a:uLnTx/>
                <a:uFillTx/>
                <a:latin typeface="Arial" pitchFamily="34" charset="0"/>
                <a:cs typeface="Arial" pitchFamily="34" charset="0"/>
              </a:rPr>
              <a:t>Extended Availability</a:t>
            </a:r>
          </a:p>
          <a:p>
            <a:pPr marL="627063" marR="0" lvl="1" indent="-169863" algn="l" defTabSz="457200" rtl="0" eaLnBrk="0" fontAlgn="base" latinLnBrk="0" hangingPunct="0">
              <a:lnSpc>
                <a:spcPct val="100000"/>
              </a:lnSpc>
              <a:spcBef>
                <a:spcPct val="20000"/>
              </a:spcBef>
              <a:spcAft>
                <a:spcPct val="0"/>
              </a:spcAft>
              <a:buClr>
                <a:srgbClr val="707070"/>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itchFamily="34" charset="0"/>
                <a:cs typeface="Arial" pitchFamily="34" charset="0"/>
              </a:rPr>
              <a:t>Operating system support through Android Q</a:t>
            </a:r>
          </a:p>
          <a:p>
            <a:pPr marL="627063" marR="0" lvl="1" indent="-169863" algn="l" defTabSz="457200" rtl="0" eaLnBrk="0" fontAlgn="base" latinLnBrk="0" hangingPunct="0">
              <a:lnSpc>
                <a:spcPct val="100000"/>
              </a:lnSpc>
              <a:spcBef>
                <a:spcPct val="20000"/>
              </a:spcBef>
              <a:spcAft>
                <a:spcPct val="0"/>
              </a:spcAft>
              <a:buClr>
                <a:srgbClr val="707070"/>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itchFamily="34" charset="0"/>
                <a:cs typeface="Arial" pitchFamily="34" charset="0"/>
              </a:rPr>
              <a:t>3 years support for security updates after each OS release</a:t>
            </a:r>
          </a:p>
          <a:p>
            <a:pPr marL="627063" marR="0" lvl="1" indent="-169863" algn="l" defTabSz="457200" rtl="0" eaLnBrk="0" fontAlgn="base" latinLnBrk="0" hangingPunct="0">
              <a:lnSpc>
                <a:spcPct val="100000"/>
              </a:lnSpc>
              <a:spcBef>
                <a:spcPct val="20000"/>
              </a:spcBef>
              <a:spcAft>
                <a:spcPct val="0"/>
              </a:spcAft>
              <a:buClr>
                <a:srgbClr val="707070"/>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itchFamily="34" charset="0"/>
                <a:cs typeface="Arial" pitchFamily="34" charset="0"/>
              </a:rPr>
              <a:t>2+ years extended support for security updates following last supported OS version</a:t>
            </a:r>
          </a:p>
          <a:p>
            <a:pPr marL="169863" marR="0" lvl="0" indent="-169863" algn="l" defTabSz="457200" rtl="0" eaLnBrk="0" fontAlgn="base" latinLnBrk="0" hangingPunct="0">
              <a:lnSpc>
                <a:spcPct val="100000"/>
              </a:lnSpc>
              <a:spcBef>
                <a:spcPct val="20000"/>
              </a:spcBef>
              <a:spcAft>
                <a:spcPct val="0"/>
              </a:spcAft>
              <a:buClr>
                <a:srgbClr val="E1261C"/>
              </a:buClr>
              <a:buSzTx/>
              <a:buFont typeface="Arial" panose="020B0604020202020204" pitchFamily="34" charset="0"/>
              <a:buChar char="•"/>
              <a:tabLst/>
              <a:defRPr/>
            </a:pPr>
            <a:endParaRPr kumimoji="0" lang="en-US" sz="1400" b="1" i="0" u="none" strike="noStrike" kern="1200" cap="none" spc="0" normalizeH="0" baseline="0" noProof="0" dirty="0">
              <a:ln>
                <a:noFill/>
              </a:ln>
              <a:solidFill>
                <a:srgbClr val="000000"/>
              </a:solidFill>
              <a:effectLst/>
              <a:uLnTx/>
              <a:uFillTx/>
              <a:latin typeface="Arial" pitchFamily="34" charset="0"/>
              <a:cs typeface="Arial" pitchFamily="34" charset="0"/>
            </a:endParaRPr>
          </a:p>
          <a:p>
            <a:pPr marL="0" marR="0" lvl="0" indent="0" algn="l" defTabSz="457200" rtl="0" eaLnBrk="0" fontAlgn="base" latinLnBrk="0" hangingPunct="0">
              <a:lnSpc>
                <a:spcPct val="100000"/>
              </a:lnSpc>
              <a:spcBef>
                <a:spcPct val="20000"/>
              </a:spcBef>
              <a:spcAft>
                <a:spcPct val="0"/>
              </a:spcAft>
              <a:buClr>
                <a:srgbClr val="E1261C"/>
              </a:buClr>
              <a:buSzTx/>
              <a:buNone/>
              <a:tabLst/>
              <a:defRPr/>
            </a:pPr>
            <a:r>
              <a:rPr kumimoji="0" lang="en-US" sz="1400" b="1" i="0" u="none" strike="noStrike" kern="1200" cap="none" spc="0" normalizeH="0" baseline="0" noProof="0" dirty="0">
                <a:ln>
                  <a:noFill/>
                </a:ln>
                <a:solidFill>
                  <a:srgbClr val="000000"/>
                </a:solidFill>
                <a:effectLst/>
                <a:uLnTx/>
                <a:uFillTx/>
                <a:latin typeface="Arial" pitchFamily="34" charset="0"/>
                <a:cs typeface="Arial" pitchFamily="34" charset="0"/>
              </a:rPr>
              <a:t>Futureproof Platform</a:t>
            </a:r>
          </a:p>
          <a:p>
            <a:pPr marL="627063" marR="0" lvl="1" indent="-169863" algn="l" defTabSz="457200" rtl="0" eaLnBrk="0" fontAlgn="base" latinLnBrk="0" hangingPunct="0">
              <a:lnSpc>
                <a:spcPct val="100000"/>
              </a:lnSpc>
              <a:spcBef>
                <a:spcPct val="20000"/>
              </a:spcBef>
              <a:spcAft>
                <a:spcPct val="0"/>
              </a:spcAft>
              <a:buClr>
                <a:srgbClr val="707070"/>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itchFamily="34" charset="0"/>
                <a:cs typeface="Arial" pitchFamily="34" charset="0"/>
              </a:rPr>
              <a:t>New form factors leveraging common platform assures application compatibility and ease of deployment</a:t>
            </a:r>
          </a:p>
          <a:p>
            <a:pPr marL="169863" marR="0" lvl="0" indent="-169863" algn="l" defTabSz="457200" rtl="0" eaLnBrk="0" fontAlgn="base" latinLnBrk="0" hangingPunct="0">
              <a:lnSpc>
                <a:spcPct val="100000"/>
              </a:lnSpc>
              <a:spcBef>
                <a:spcPct val="20000"/>
              </a:spcBef>
              <a:spcAft>
                <a:spcPct val="0"/>
              </a:spcAft>
              <a:buClr>
                <a:srgbClr val="E1261C"/>
              </a:buClr>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Arial" pitchFamily="34" charset="0"/>
              <a:cs typeface="Arial"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667" y="-53008"/>
            <a:ext cx="1684741" cy="1676401"/>
          </a:xfrm>
          <a:prstGeom prst="rect">
            <a:avLst/>
          </a:prstGeom>
        </p:spPr>
      </p:pic>
      <p:pic>
        <p:nvPicPr>
          <p:cNvPr id="10" name="Picture 9"/>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02161" y="1456442"/>
            <a:ext cx="726141" cy="726141"/>
          </a:xfrm>
          <a:prstGeom prst="rect">
            <a:avLst/>
          </a:prstGeom>
        </p:spPr>
      </p:pic>
      <p:pic>
        <p:nvPicPr>
          <p:cNvPr id="11" name="Picture 10"/>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02161" y="2225203"/>
            <a:ext cx="728562" cy="726141"/>
          </a:xfrm>
          <a:prstGeom prst="rect">
            <a:avLst/>
          </a:prstGeom>
        </p:spPr>
      </p:pic>
      <p:pic>
        <p:nvPicPr>
          <p:cNvPr id="12" name="Picture 11"/>
          <p:cNvPicPr>
            <a:picLocks noChangeAspect="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02161" y="3457516"/>
            <a:ext cx="728562" cy="726141"/>
          </a:xfrm>
          <a:prstGeom prst="rect">
            <a:avLst/>
          </a:prstGeom>
        </p:spPr>
      </p:pic>
      <p:pic>
        <p:nvPicPr>
          <p:cNvPr id="13" name="Picture 12"/>
          <p:cNvPicPr>
            <a:picLocks noChangeAspect="1"/>
          </p:cNvPicPr>
          <p:nvPr/>
        </p:nvPicPr>
        <p:blipFill>
          <a:blip r:embed="rId7">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02161" y="4505247"/>
            <a:ext cx="726141" cy="728562"/>
          </a:xfrm>
          <a:prstGeom prst="rect">
            <a:avLst/>
          </a:prstGeom>
        </p:spPr>
      </p:pic>
      <p:pic>
        <p:nvPicPr>
          <p:cNvPr id="14" name="Picture 13"/>
          <p:cNvPicPr>
            <a:picLocks noChangeAspect="1"/>
          </p:cNvPicPr>
          <p:nvPr/>
        </p:nvPicPr>
        <p:blipFill>
          <a:blip r:embed="rId8">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267283" y="1463424"/>
            <a:ext cx="728562" cy="728562"/>
          </a:xfrm>
          <a:prstGeom prst="rect">
            <a:avLst/>
          </a:prstGeom>
        </p:spPr>
      </p:pic>
      <p:pic>
        <p:nvPicPr>
          <p:cNvPr id="15" name="Picture 14"/>
          <p:cNvPicPr>
            <a:picLocks noChangeAspect="1"/>
          </p:cNvPicPr>
          <p:nvPr/>
        </p:nvPicPr>
        <p:blipFill>
          <a:blip r:embed="rId9">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267283" y="2596424"/>
            <a:ext cx="728562" cy="728562"/>
          </a:xfrm>
          <a:prstGeom prst="rect">
            <a:avLst/>
          </a:prstGeom>
        </p:spPr>
      </p:pic>
      <p:pic>
        <p:nvPicPr>
          <p:cNvPr id="16" name="Picture 15"/>
          <p:cNvPicPr>
            <a:picLocks noChangeAspect="1"/>
          </p:cNvPicPr>
          <p:nvPr/>
        </p:nvPicPr>
        <p:blipFill>
          <a:blip r:embed="rId10">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267283" y="3974301"/>
            <a:ext cx="726141" cy="728562"/>
          </a:xfrm>
          <a:prstGeom prst="rect">
            <a:avLst/>
          </a:prstGeom>
        </p:spPr>
      </p:pic>
    </p:spTree>
    <p:extLst>
      <p:ext uri="{BB962C8B-B14F-4D97-AF65-F5344CB8AC3E}">
        <p14:creationId xmlns:p14="http://schemas.microsoft.com/office/powerpoint/2010/main" val="4282447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21354"/>
          <a:stretch/>
        </p:blipFill>
        <p:spPr>
          <a:xfrm>
            <a:off x="-3" y="604326"/>
            <a:ext cx="12192004" cy="6253674"/>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81863" y="0"/>
            <a:ext cx="1810137" cy="1810137"/>
          </a:xfrm>
          <a:prstGeom prst="rect">
            <a:avLst/>
          </a:prstGeom>
        </p:spPr>
      </p:pic>
      <p:sp>
        <p:nvSpPr>
          <p:cNvPr id="11" name="Title 10"/>
          <p:cNvSpPr>
            <a:spLocks noGrp="1"/>
          </p:cNvSpPr>
          <p:nvPr>
            <p:ph type="title"/>
          </p:nvPr>
        </p:nvSpPr>
        <p:spPr>
          <a:xfrm>
            <a:off x="714240" y="357189"/>
            <a:ext cx="11344410" cy="498475"/>
          </a:xfrm>
        </p:spPr>
        <p:txBody>
          <a:bodyPr/>
          <a:lstStyle/>
          <a:p>
            <a:r>
              <a:rPr lang="en-US" dirty="0"/>
              <a:t>Technology partnerships strengthen offering for customers</a:t>
            </a:r>
          </a:p>
        </p:txBody>
      </p:sp>
      <p:sp>
        <p:nvSpPr>
          <p:cNvPr id="6" name="Slide Number Placeholder 5"/>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674AFB3-A612-495D-8BED-E829547EF967}" type="slidenum">
              <a:rPr kumimoji="0" lang="en-US" altLang="en-US" sz="1100" b="1" i="0" u="none" strike="noStrike" kern="1200" cap="none" spc="0" normalizeH="0" baseline="0" noProof="0" smtClean="0">
                <a:ln>
                  <a:noFill/>
                </a:ln>
                <a:solidFill>
                  <a:srgbClr val="FFFFFF"/>
                </a:solidFill>
                <a:effectLst/>
                <a:uLnTx/>
                <a:uFillTx/>
                <a:latin typeface="Arial"/>
                <a:ea typeface="+mn-ea"/>
              </a:rPr>
              <a:pPr marL="0" marR="0" lvl="0" indent="0" algn="l" defTabSz="457200" rtl="0" eaLnBrk="1" fontAlgn="auto" latinLnBrk="0" hangingPunct="1">
                <a:lnSpc>
                  <a:spcPct val="100000"/>
                </a:lnSpc>
                <a:spcBef>
                  <a:spcPts val="0"/>
                </a:spcBef>
                <a:spcAft>
                  <a:spcPts val="0"/>
                </a:spcAft>
                <a:buClrTx/>
                <a:buSzTx/>
                <a:buFontTx/>
                <a:buNone/>
                <a:tabLst/>
                <a:defRPr/>
              </a:pPr>
              <a:t>13</a:t>
            </a:fld>
            <a:endParaRPr kumimoji="0" lang="en-US" altLang="en-US" sz="1100" b="1" i="0" u="none" strike="noStrike" kern="1200" cap="none" spc="0" normalizeH="0" baseline="0" noProof="0">
              <a:ln>
                <a:noFill/>
              </a:ln>
              <a:solidFill>
                <a:srgbClr val="FFFFFF"/>
              </a:solidFill>
              <a:effectLst/>
              <a:uLnTx/>
              <a:uFillTx/>
              <a:latin typeface="Arial"/>
              <a:ea typeface="+mn-ea"/>
            </a:endParaRPr>
          </a:p>
        </p:txBody>
      </p:sp>
      <p:pic>
        <p:nvPicPr>
          <p:cNvPr id="163846" name="Picture 6"/>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159750" y="1082280"/>
            <a:ext cx="3460749" cy="1297781"/>
          </a:xfrm>
          <a:prstGeom prst="rect">
            <a:avLst/>
          </a:prstGeom>
          <a:noFill/>
          <a:extLst>
            <a:ext uri="{909E8E84-426E-40DD-AFC4-6F175D3DCCD1}">
              <a14:hiddenFill xmlns:a14="http://schemas.microsoft.com/office/drawing/2010/main">
                <a:solidFill>
                  <a:srgbClr val="FFFFFF"/>
                </a:solidFill>
              </a14:hiddenFill>
            </a:ext>
          </a:extLst>
        </p:spPr>
      </p:pic>
      <p:pic>
        <p:nvPicPr>
          <p:cNvPr id="163852" name="Picture 1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994813" y="1232301"/>
            <a:ext cx="3630874" cy="114776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5677" y="901304"/>
            <a:ext cx="2534446" cy="1809753"/>
          </a:xfrm>
          <a:prstGeom prst="rect">
            <a:avLst/>
          </a:prstGeom>
        </p:spPr>
      </p:pic>
      <p:sp>
        <p:nvSpPr>
          <p:cNvPr id="10" name="Footer Placeholder 3"/>
          <p:cNvSpPr>
            <a:spLocks noGrp="1"/>
          </p:cNvSpPr>
          <p:nvPr>
            <p:ph type="ftr" sz="quarter" idx="11"/>
          </p:nvPr>
        </p:nvSpPr>
        <p:spPr>
          <a:xfrm>
            <a:off x="712788" y="6620757"/>
            <a:ext cx="1248739" cy="238527"/>
          </a:xfrm>
        </p:spPr>
        <p:txBody>
          <a:bodyPr/>
          <a:lstStyle/>
          <a:p>
            <a:r>
              <a:rPr lang="en-US" sz="950" dirty="0">
                <a:solidFill>
                  <a:srgbClr val="000000">
                    <a:tint val="75000"/>
                  </a:srgbClr>
                </a:solidFill>
              </a:rPr>
              <a:t>Honeywell Internal</a:t>
            </a:r>
          </a:p>
        </p:txBody>
      </p:sp>
      <p:sp>
        <p:nvSpPr>
          <p:cNvPr id="12" name="Rectangle 23"/>
          <p:cNvSpPr>
            <a:spLocks noChangeArrowheads="1"/>
          </p:cNvSpPr>
          <p:nvPr/>
        </p:nvSpPr>
        <p:spPr bwMode="auto">
          <a:xfrm>
            <a:off x="4407310" y="6657975"/>
            <a:ext cx="3506788" cy="200025"/>
          </a:xfrm>
          <a:prstGeom prst="rect">
            <a:avLst/>
          </a:prstGeom>
          <a:noFill/>
          <a:ln>
            <a:noFill/>
          </a:ln>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700" b="0" i="0" u="none" strike="noStrike" kern="1200" cap="none" spc="0" normalizeH="0" noProof="0" dirty="0">
                <a:ln>
                  <a:noFill/>
                </a:ln>
                <a:solidFill>
                  <a:schemeClr val="bg1">
                    <a:lumMod val="50000"/>
                  </a:schemeClr>
                </a:solidFill>
                <a:effectLst/>
                <a:uLnTx/>
                <a:uFillTx/>
                <a:latin typeface="Arial" panose="020B0604020202020204" pitchFamily="34" charset="0"/>
                <a:ea typeface="+mn-ea"/>
                <a:cs typeface="Arial" panose="020B0604020202020204" pitchFamily="34" charset="0"/>
              </a:rPr>
              <a:t>Honeywell Confidential - © 2017 by Honeywell International Inc. All rights reserved. </a:t>
            </a:r>
          </a:p>
        </p:txBody>
      </p:sp>
    </p:spTree>
    <p:extLst>
      <p:ext uri="{BB962C8B-B14F-4D97-AF65-F5344CB8AC3E}">
        <p14:creationId xmlns:p14="http://schemas.microsoft.com/office/powerpoint/2010/main" val="2410650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0"/>
          <p:cNvSpPr>
            <a:spLocks noGrp="1"/>
          </p:cNvSpPr>
          <p:nvPr>
            <p:ph type="title"/>
          </p:nvPr>
        </p:nvSpPr>
        <p:spPr/>
        <p:txBody>
          <a:bodyPr/>
          <a:lstStyle/>
          <a:p>
            <a:r>
              <a:rPr lang="en-US" dirty="0"/>
              <a:t>Extended product lifecycle through 2023</a:t>
            </a:r>
            <a:br>
              <a:rPr lang="en-US" dirty="0"/>
            </a:br>
            <a:r>
              <a:rPr lang="en-US" sz="1600" dirty="0">
                <a:solidFill>
                  <a:srgbClr val="000000"/>
                </a:solidFill>
                <a:latin typeface="Arial" charset="0"/>
                <a:cs typeface="Arial" charset="0"/>
              </a:rPr>
              <a:t>Lo</a:t>
            </a:r>
            <a:r>
              <a:rPr lang="en-US" altLang="en-US" sz="1600" dirty="0">
                <a:solidFill>
                  <a:srgbClr val="000000"/>
                </a:solidFill>
                <a:latin typeface="Arial" charset="0"/>
                <a:cs typeface="Arial" charset="0"/>
              </a:rPr>
              <a:t>wer your total cost of ownership and future proof your investment.</a:t>
            </a:r>
            <a:endParaRPr lang="en-US" sz="1600" dirty="0"/>
          </a:p>
        </p:txBody>
      </p:sp>
      <p:sp>
        <p:nvSpPr>
          <p:cNvPr id="5" name="Slide Number Placeholder 4"/>
          <p:cNvSpPr>
            <a:spLocks noGrp="1"/>
          </p:cNvSpPr>
          <p:nvPr>
            <p:ph type="sldNum" sz="quarter" idx="10"/>
          </p:nvPr>
        </p:nvSpPr>
        <p:spPr/>
        <p:txBody>
          <a:bodyPr/>
          <a:lstStyle/>
          <a:p>
            <a:pPr>
              <a:defRPr/>
            </a:pPr>
            <a:fld id="{F0121559-6FAE-4C9F-95D5-751370D9C50E}" type="slidenum">
              <a:rPr lang="en-US" smtClean="0"/>
              <a:pPr>
                <a:defRPr/>
              </a:pPr>
              <a:t>14</a:t>
            </a:fld>
            <a:endParaRPr lang="en-US" dirty="0"/>
          </a:p>
        </p:txBody>
      </p:sp>
      <p:sp>
        <p:nvSpPr>
          <p:cNvPr id="22" name="Oval 21"/>
          <p:cNvSpPr/>
          <p:nvPr/>
        </p:nvSpPr>
        <p:spPr>
          <a:xfrm>
            <a:off x="3185284" y="2524235"/>
            <a:ext cx="1719450" cy="1719450"/>
          </a:xfrm>
          <a:prstGeom prst="ellipse">
            <a:avLst/>
          </a:prstGeom>
          <a:solidFill>
            <a:srgbClr val="D9222A"/>
          </a:solidFill>
          <a:ln w="12700">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dirty="0">
              <a:solidFill>
                <a:schemeClr val="accent3"/>
              </a:solidFill>
            </a:endParaRPr>
          </a:p>
        </p:txBody>
      </p:sp>
      <p:sp>
        <p:nvSpPr>
          <p:cNvPr id="23" name="Oval 22"/>
          <p:cNvSpPr/>
          <p:nvPr/>
        </p:nvSpPr>
        <p:spPr>
          <a:xfrm>
            <a:off x="2801854" y="2755524"/>
            <a:ext cx="1719450" cy="1719450"/>
          </a:xfrm>
          <a:prstGeom prst="ellipse">
            <a:avLst/>
          </a:prstGeom>
          <a:solidFill>
            <a:schemeClr val="bg1"/>
          </a:solidFill>
          <a:ln w="12700">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dirty="0">
              <a:solidFill>
                <a:schemeClr val="accent3"/>
              </a:solidFill>
            </a:endParaRPr>
          </a:p>
        </p:txBody>
      </p:sp>
      <p:sp>
        <p:nvSpPr>
          <p:cNvPr id="14" name="Oval 13"/>
          <p:cNvSpPr/>
          <p:nvPr/>
        </p:nvSpPr>
        <p:spPr>
          <a:xfrm>
            <a:off x="7636001" y="2524234"/>
            <a:ext cx="1719450" cy="1719450"/>
          </a:xfrm>
          <a:prstGeom prst="ellipse">
            <a:avLst/>
          </a:prstGeom>
          <a:solidFill>
            <a:schemeClr val="bg1"/>
          </a:solidFill>
          <a:ln w="12700">
            <a:solidFill>
              <a:srgbClr val="D9222A"/>
            </a:solidFill>
          </a:ln>
          <a:effectLst>
            <a:glow rad="127000">
              <a:srgbClr val="D9222A">
                <a:alpha val="36000"/>
              </a:srgbClr>
            </a:glow>
            <a:softEdge rad="12700"/>
          </a:effectLst>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dirty="0">
              <a:solidFill>
                <a:schemeClr val="accent3"/>
              </a:solidFill>
            </a:endParaRPr>
          </a:p>
        </p:txBody>
      </p:sp>
      <p:sp>
        <p:nvSpPr>
          <p:cNvPr id="7" name="Oval 6"/>
          <p:cNvSpPr/>
          <p:nvPr/>
        </p:nvSpPr>
        <p:spPr>
          <a:xfrm>
            <a:off x="5410643" y="2524235"/>
            <a:ext cx="1719450" cy="1719450"/>
          </a:xfrm>
          <a:prstGeom prst="ellipse">
            <a:avLst/>
          </a:prstGeom>
          <a:solidFill>
            <a:srgbClr val="D9222A"/>
          </a:solidFill>
          <a:ln w="12700">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dirty="0">
              <a:solidFill>
                <a:schemeClr val="accent3"/>
              </a:solidFill>
            </a:endParaRPr>
          </a:p>
        </p:txBody>
      </p:sp>
      <p:sp>
        <p:nvSpPr>
          <p:cNvPr id="9" name="Oval 8"/>
          <p:cNvSpPr/>
          <p:nvPr/>
        </p:nvSpPr>
        <p:spPr>
          <a:xfrm>
            <a:off x="9861358" y="2524235"/>
            <a:ext cx="1719450" cy="1719450"/>
          </a:xfrm>
          <a:prstGeom prst="ellipse">
            <a:avLst/>
          </a:prstGeom>
          <a:solidFill>
            <a:schemeClr val="bg1"/>
          </a:solidFill>
          <a:ln w="12700">
            <a:solidFill>
              <a:srgbClr val="D9222A"/>
            </a:solidFill>
          </a:ln>
          <a:effectLst>
            <a:glow rad="406400">
              <a:srgbClr val="D9222A">
                <a:alpha val="59000"/>
              </a:srgbClr>
            </a:glow>
            <a:softEdge rad="12700"/>
          </a:effectLst>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dirty="0">
              <a:solidFill>
                <a:schemeClr val="accent3"/>
              </a:solidFill>
            </a:endParaRPr>
          </a:p>
        </p:txBody>
      </p:sp>
      <p:sp>
        <p:nvSpPr>
          <p:cNvPr id="13" name="Oval 12"/>
          <p:cNvSpPr/>
          <p:nvPr/>
        </p:nvSpPr>
        <p:spPr>
          <a:xfrm rot="3079164" flipH="1">
            <a:off x="9090378" y="2846669"/>
            <a:ext cx="220849" cy="81791"/>
          </a:xfrm>
          <a:prstGeom prst="ellipse">
            <a:avLst/>
          </a:prstGeom>
          <a:solidFill>
            <a:schemeClr val="bg1"/>
          </a:solidFill>
          <a:ln w="12700">
            <a:solidFill>
              <a:srgbClr val="D9222A"/>
            </a:solidFill>
          </a:ln>
          <a:effectLst>
            <a:glow rad="406400">
              <a:srgbClr val="D9222A">
                <a:alpha val="59000"/>
              </a:srgbClr>
            </a:glow>
            <a:softEdge rad="31750"/>
          </a:effectLst>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dirty="0">
              <a:solidFill>
                <a:schemeClr val="accent3"/>
              </a:solidFill>
            </a:endParaRPr>
          </a:p>
        </p:txBody>
      </p:sp>
      <p:sp>
        <p:nvSpPr>
          <p:cNvPr id="17" name="Oval 16"/>
          <p:cNvSpPr/>
          <p:nvPr/>
        </p:nvSpPr>
        <p:spPr>
          <a:xfrm rot="3912788" flipH="1">
            <a:off x="9207957" y="2930686"/>
            <a:ext cx="89726" cy="66336"/>
          </a:xfrm>
          <a:prstGeom prst="ellipse">
            <a:avLst/>
          </a:prstGeom>
          <a:solidFill>
            <a:schemeClr val="bg1"/>
          </a:solidFill>
          <a:ln w="12700">
            <a:noFill/>
          </a:ln>
          <a:effectLst>
            <a:softEdge rad="12700"/>
          </a:effectLst>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dirty="0">
              <a:solidFill>
                <a:schemeClr val="accent3"/>
              </a:solidFill>
            </a:endParaRPr>
          </a:p>
        </p:txBody>
      </p:sp>
      <p:sp>
        <p:nvSpPr>
          <p:cNvPr id="18" name="Oval 17"/>
          <p:cNvSpPr/>
          <p:nvPr/>
        </p:nvSpPr>
        <p:spPr>
          <a:xfrm rot="2969051" flipH="1">
            <a:off x="9155938" y="2854395"/>
            <a:ext cx="89726" cy="66336"/>
          </a:xfrm>
          <a:prstGeom prst="ellipse">
            <a:avLst/>
          </a:prstGeom>
          <a:solidFill>
            <a:schemeClr val="bg1"/>
          </a:solidFill>
          <a:ln w="12700">
            <a:noFill/>
          </a:ln>
          <a:effectLst>
            <a:softEdge rad="12700"/>
          </a:effectLst>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dirty="0">
              <a:solidFill>
                <a:schemeClr val="accent3"/>
              </a:solidFill>
            </a:endParaRPr>
          </a:p>
        </p:txBody>
      </p:sp>
      <p:sp>
        <p:nvSpPr>
          <p:cNvPr id="20" name="Oval 19"/>
          <p:cNvSpPr/>
          <p:nvPr/>
        </p:nvSpPr>
        <p:spPr>
          <a:xfrm rot="4197774" flipH="1">
            <a:off x="9249758" y="3012418"/>
            <a:ext cx="66703" cy="41428"/>
          </a:xfrm>
          <a:prstGeom prst="ellipse">
            <a:avLst/>
          </a:prstGeom>
          <a:solidFill>
            <a:schemeClr val="bg1"/>
          </a:solidFill>
          <a:ln w="12700">
            <a:noFill/>
          </a:ln>
          <a:effectLst>
            <a:softEdge rad="12700"/>
          </a:effectLst>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dirty="0">
              <a:solidFill>
                <a:schemeClr val="accent3"/>
              </a:solidFill>
            </a:endParaRPr>
          </a:p>
        </p:txBody>
      </p:sp>
      <p:sp>
        <p:nvSpPr>
          <p:cNvPr id="21" name="Oval 20"/>
          <p:cNvSpPr/>
          <p:nvPr/>
        </p:nvSpPr>
        <p:spPr>
          <a:xfrm>
            <a:off x="5318583" y="2615490"/>
            <a:ext cx="1719450" cy="1719450"/>
          </a:xfrm>
          <a:prstGeom prst="ellipse">
            <a:avLst/>
          </a:prstGeom>
          <a:solidFill>
            <a:schemeClr val="bg1"/>
          </a:solidFill>
          <a:ln w="12700">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dirty="0">
              <a:solidFill>
                <a:schemeClr val="accent3"/>
              </a:solidFill>
            </a:endParaRPr>
          </a:p>
        </p:txBody>
      </p:sp>
      <p:cxnSp>
        <p:nvCxnSpPr>
          <p:cNvPr id="15" name="Straight Arrow Connector 14"/>
          <p:cNvCxnSpPr/>
          <p:nvPr/>
        </p:nvCxnSpPr>
        <p:spPr>
          <a:xfrm flipV="1">
            <a:off x="3412799" y="3372066"/>
            <a:ext cx="7077245" cy="3068"/>
          </a:xfrm>
          <a:prstGeom prst="straightConnector1">
            <a:avLst/>
          </a:prstGeom>
          <a:ln w="177800" cmpd="sng">
            <a:solidFill>
              <a:schemeClr val="bg1"/>
            </a:solidFill>
            <a:tailEnd type="triangle"/>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024294" y="4892807"/>
            <a:ext cx="1787670" cy="646331"/>
          </a:xfrm>
          <a:prstGeom prst="rect">
            <a:avLst/>
          </a:prstGeom>
          <a:noFill/>
        </p:spPr>
        <p:txBody>
          <a:bodyPr wrap="none" rtlCol="0">
            <a:spAutoFit/>
          </a:bodyPr>
          <a:lstStyle/>
          <a:p>
            <a:pPr algn="ctr"/>
            <a:r>
              <a:rPr lang="en-US" dirty="0"/>
              <a:t>Android Nougat</a:t>
            </a:r>
          </a:p>
          <a:p>
            <a:pPr algn="ctr"/>
            <a:r>
              <a:rPr lang="en-US" dirty="0"/>
              <a:t>2017</a:t>
            </a:r>
          </a:p>
        </p:txBody>
      </p:sp>
      <p:sp>
        <p:nvSpPr>
          <p:cNvPr id="11" name="TextBox 10"/>
          <p:cNvSpPr txBox="1"/>
          <p:nvPr/>
        </p:nvSpPr>
        <p:spPr>
          <a:xfrm>
            <a:off x="10231492" y="4916107"/>
            <a:ext cx="1210588" cy="369332"/>
          </a:xfrm>
          <a:prstGeom prst="rect">
            <a:avLst/>
          </a:prstGeom>
          <a:noFill/>
        </p:spPr>
        <p:txBody>
          <a:bodyPr wrap="none" rtlCol="0">
            <a:spAutoFit/>
          </a:bodyPr>
          <a:lstStyle/>
          <a:p>
            <a:pPr algn="ctr"/>
            <a:r>
              <a:rPr lang="en-US" dirty="0"/>
              <a:t>Android R</a:t>
            </a:r>
          </a:p>
        </p:txBody>
      </p:sp>
      <p:cxnSp>
        <p:nvCxnSpPr>
          <p:cNvPr id="24" name="Straight Arrow Connector 23"/>
          <p:cNvCxnSpPr/>
          <p:nvPr/>
        </p:nvCxnSpPr>
        <p:spPr>
          <a:xfrm>
            <a:off x="4238299" y="3372066"/>
            <a:ext cx="6035845" cy="0"/>
          </a:xfrm>
          <a:prstGeom prst="straightConnector1">
            <a:avLst/>
          </a:prstGeom>
          <a:ln w="63500" cmpd="sng">
            <a:solidFill>
              <a:schemeClr val="bg1">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226" y="1660888"/>
            <a:ext cx="3154737" cy="3555085"/>
          </a:xfrm>
          <a:prstGeom prst="rect">
            <a:avLst/>
          </a:prstGeom>
        </p:spPr>
      </p:pic>
      <p:sp>
        <p:nvSpPr>
          <p:cNvPr id="31" name="Oval 30"/>
          <p:cNvSpPr>
            <a:spLocks/>
          </p:cNvSpPr>
          <p:nvPr/>
        </p:nvSpPr>
        <p:spPr>
          <a:xfrm>
            <a:off x="4078634" y="3289937"/>
            <a:ext cx="164592" cy="164592"/>
          </a:xfrm>
          <a:prstGeom prst="ellipse">
            <a:avLst/>
          </a:prstGeom>
          <a:solidFill>
            <a:srgbClr val="D9222A"/>
          </a:solidFill>
          <a:ln w="12700">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dirty="0">
              <a:solidFill>
                <a:schemeClr val="accent3"/>
              </a:solidFill>
            </a:endParaRPr>
          </a:p>
        </p:txBody>
      </p:sp>
      <p:sp>
        <p:nvSpPr>
          <p:cNvPr id="32" name="Oval 31"/>
          <p:cNvSpPr>
            <a:spLocks/>
          </p:cNvSpPr>
          <p:nvPr/>
        </p:nvSpPr>
        <p:spPr>
          <a:xfrm>
            <a:off x="6234267" y="3289937"/>
            <a:ext cx="164592" cy="164592"/>
          </a:xfrm>
          <a:prstGeom prst="ellipse">
            <a:avLst/>
          </a:prstGeom>
          <a:solidFill>
            <a:srgbClr val="D9222A"/>
          </a:solidFill>
          <a:ln w="12700">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dirty="0">
              <a:solidFill>
                <a:schemeClr val="accent3"/>
              </a:solidFill>
            </a:endParaRPr>
          </a:p>
        </p:txBody>
      </p:sp>
      <p:sp>
        <p:nvSpPr>
          <p:cNvPr id="33" name="Oval 32"/>
          <p:cNvSpPr>
            <a:spLocks/>
          </p:cNvSpPr>
          <p:nvPr/>
        </p:nvSpPr>
        <p:spPr>
          <a:xfrm>
            <a:off x="8413597" y="3289937"/>
            <a:ext cx="164592" cy="164592"/>
          </a:xfrm>
          <a:prstGeom prst="ellipse">
            <a:avLst/>
          </a:prstGeom>
          <a:solidFill>
            <a:srgbClr val="D9222A"/>
          </a:solidFill>
          <a:ln w="12700">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dirty="0">
              <a:solidFill>
                <a:schemeClr val="accent3"/>
              </a:solidFill>
            </a:endParaRPr>
          </a:p>
        </p:txBody>
      </p:sp>
      <p:sp>
        <p:nvSpPr>
          <p:cNvPr id="34" name="Oval 33"/>
          <p:cNvSpPr>
            <a:spLocks/>
          </p:cNvSpPr>
          <p:nvPr/>
        </p:nvSpPr>
        <p:spPr>
          <a:xfrm>
            <a:off x="10663153" y="3289937"/>
            <a:ext cx="164592" cy="164592"/>
          </a:xfrm>
          <a:prstGeom prst="ellipse">
            <a:avLst/>
          </a:prstGeom>
          <a:solidFill>
            <a:srgbClr val="D9222A"/>
          </a:solidFill>
          <a:ln w="12700">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dirty="0">
              <a:solidFill>
                <a:schemeClr val="accent3"/>
              </a:solidFill>
            </a:endParaRPr>
          </a:p>
        </p:txBody>
      </p:sp>
      <p:sp>
        <p:nvSpPr>
          <p:cNvPr id="35" name="TextBox 34"/>
          <p:cNvSpPr txBox="1"/>
          <p:nvPr/>
        </p:nvSpPr>
        <p:spPr>
          <a:xfrm>
            <a:off x="5763336" y="4906850"/>
            <a:ext cx="1197764" cy="369332"/>
          </a:xfrm>
          <a:prstGeom prst="rect">
            <a:avLst/>
          </a:prstGeom>
          <a:noFill/>
        </p:spPr>
        <p:txBody>
          <a:bodyPr wrap="none" rtlCol="0">
            <a:spAutoFit/>
          </a:bodyPr>
          <a:lstStyle/>
          <a:p>
            <a:pPr algn="ctr"/>
            <a:r>
              <a:rPr lang="en-US" dirty="0"/>
              <a:t>Android P</a:t>
            </a:r>
          </a:p>
        </p:txBody>
      </p:sp>
      <p:sp>
        <p:nvSpPr>
          <p:cNvPr id="36" name="TextBox 35"/>
          <p:cNvSpPr txBox="1"/>
          <p:nvPr/>
        </p:nvSpPr>
        <p:spPr>
          <a:xfrm>
            <a:off x="3509232" y="4892807"/>
            <a:ext cx="1556836" cy="369332"/>
          </a:xfrm>
          <a:prstGeom prst="rect">
            <a:avLst/>
          </a:prstGeom>
          <a:noFill/>
        </p:spPr>
        <p:txBody>
          <a:bodyPr wrap="none" rtlCol="0">
            <a:spAutoFit/>
          </a:bodyPr>
          <a:lstStyle/>
          <a:p>
            <a:pPr algn="ctr"/>
            <a:r>
              <a:rPr lang="en-US" dirty="0"/>
              <a:t>Android Oreo</a:t>
            </a:r>
          </a:p>
        </p:txBody>
      </p:sp>
      <p:sp>
        <p:nvSpPr>
          <p:cNvPr id="25" name="TextBox 24"/>
          <p:cNvSpPr txBox="1"/>
          <p:nvPr/>
        </p:nvSpPr>
        <p:spPr>
          <a:xfrm>
            <a:off x="7977388" y="4916107"/>
            <a:ext cx="1223413" cy="369332"/>
          </a:xfrm>
          <a:prstGeom prst="rect">
            <a:avLst/>
          </a:prstGeom>
          <a:noFill/>
        </p:spPr>
        <p:txBody>
          <a:bodyPr wrap="none" rtlCol="0">
            <a:spAutoFit/>
          </a:bodyPr>
          <a:lstStyle/>
          <a:p>
            <a:pPr algn="ctr"/>
            <a:r>
              <a:rPr lang="en-US" dirty="0"/>
              <a:t>Android Q</a:t>
            </a:r>
          </a:p>
        </p:txBody>
      </p:sp>
    </p:spTree>
    <p:extLst>
      <p:ext uri="{BB962C8B-B14F-4D97-AF65-F5344CB8AC3E}">
        <p14:creationId xmlns:p14="http://schemas.microsoft.com/office/powerpoint/2010/main" val="1755074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0" y="0"/>
            <a:ext cx="12192000" cy="6858000"/>
          </a:xfrm>
          <a:prstGeom prst="rect">
            <a:avLst/>
          </a:prstGeom>
          <a:solidFill>
            <a:schemeClr val="tx1"/>
          </a:solidFill>
          <a:ln w="12700"/>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dirty="0">
              <a:solidFill>
                <a:schemeClr val="accent3"/>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65150"/>
          </a:xfrm>
          <a:prstGeom prst="rect">
            <a:avLst/>
          </a:prstGeom>
          <a:effectLst/>
        </p:spPr>
      </p:pic>
      <p:pic>
        <p:nvPicPr>
          <p:cNvPr id="48" name="Picture 4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81863" y="7544"/>
            <a:ext cx="1810137" cy="1810137"/>
          </a:xfrm>
          <a:prstGeom prst="rect">
            <a:avLst/>
          </a:prstGeom>
        </p:spPr>
      </p:pic>
      <p:sp>
        <p:nvSpPr>
          <p:cNvPr id="2" name="Title 1"/>
          <p:cNvSpPr>
            <a:spLocks noGrp="1"/>
          </p:cNvSpPr>
          <p:nvPr>
            <p:ph type="title"/>
          </p:nvPr>
        </p:nvSpPr>
        <p:spPr>
          <a:xfrm>
            <a:off x="4694057" y="2405976"/>
            <a:ext cx="2699520" cy="1158103"/>
          </a:xfrm>
        </p:spPr>
        <p:txBody>
          <a:bodyPr/>
          <a:lstStyle/>
          <a:p>
            <a:pPr algn="ctr"/>
            <a:r>
              <a:rPr lang="en-US" sz="3200" b="0" dirty="0">
                <a:solidFill>
                  <a:schemeClr val="bg1"/>
                </a:solidFill>
              </a:rPr>
              <a:t>Certify Once. Deploy Many.</a:t>
            </a:r>
          </a:p>
        </p:txBody>
      </p:sp>
      <p:sp>
        <p:nvSpPr>
          <p:cNvPr id="3" name="Slide Number Placeholder 2"/>
          <p:cNvSpPr>
            <a:spLocks noGrp="1"/>
          </p:cNvSpPr>
          <p:nvPr>
            <p:ph type="sldNum" sz="quarter" idx="10"/>
          </p:nvPr>
        </p:nvSpPr>
        <p:spPr/>
        <p:txBody>
          <a:bodyPr/>
          <a:lstStyle/>
          <a:p>
            <a:pPr>
              <a:defRPr/>
            </a:pPr>
            <a:fld id="{521D1E3F-96BE-4EC6-B772-60D92C1E53EA}" type="slidenum">
              <a:rPr lang="en-US" smtClean="0">
                <a:solidFill>
                  <a:srgbClr val="FFFFFF"/>
                </a:solidFill>
              </a:rPr>
              <a:pPr>
                <a:defRPr/>
              </a:pPr>
              <a:t>15</a:t>
            </a:fld>
            <a:endParaRPr lang="en-US" dirty="0">
              <a:solidFill>
                <a:srgbClr val="FFFFFF"/>
              </a:solidFill>
            </a:endParaRPr>
          </a:p>
        </p:txBody>
      </p:sp>
      <p:sp>
        <p:nvSpPr>
          <p:cNvPr id="4" name="Footer Placeholder 3"/>
          <p:cNvSpPr>
            <a:spLocks noGrp="1"/>
          </p:cNvSpPr>
          <p:nvPr>
            <p:ph type="ftr" sz="quarter" idx="11"/>
          </p:nvPr>
        </p:nvSpPr>
        <p:spPr>
          <a:xfrm>
            <a:off x="712788" y="6620757"/>
            <a:ext cx="1248739" cy="238527"/>
          </a:xfrm>
        </p:spPr>
        <p:txBody>
          <a:bodyPr/>
          <a:lstStyle/>
          <a:p>
            <a:r>
              <a:rPr lang="en-US" sz="950" dirty="0">
                <a:solidFill>
                  <a:srgbClr val="000000">
                    <a:tint val="75000"/>
                  </a:srgbClr>
                </a:solidFill>
              </a:rPr>
              <a:t>Honeywell Internal</a:t>
            </a:r>
          </a:p>
        </p:txBody>
      </p:sp>
      <p:pic>
        <p:nvPicPr>
          <p:cNvPr id="10" name="Picture 9"/>
          <p:cNvPicPr>
            <a:picLocks noChangeAspect="1"/>
          </p:cNvPicPr>
          <p:nvPr/>
        </p:nvPicPr>
        <p:blipFill>
          <a:blip r:embed="rId5">
            <a:alphaModFix amt="70000"/>
            <a:extLst>
              <a:ext uri="{28A0092B-C50C-407E-A947-70E740481C1C}">
                <a14:useLocalDpi xmlns:a14="http://schemas.microsoft.com/office/drawing/2010/main" val="0"/>
              </a:ext>
            </a:extLst>
          </a:blip>
          <a:stretch>
            <a:fillRect/>
          </a:stretch>
        </p:blipFill>
        <p:spPr>
          <a:xfrm rot="1429088">
            <a:off x="1325653" y="1359689"/>
            <a:ext cx="2738959" cy="860050"/>
          </a:xfrm>
          <a:prstGeom prst="rect">
            <a:avLst/>
          </a:prstGeom>
          <a:effectLst/>
        </p:spPr>
      </p:pic>
      <p:pic>
        <p:nvPicPr>
          <p:cNvPr id="11" name="Picture 10"/>
          <p:cNvPicPr>
            <a:picLocks noChangeAspect="1"/>
          </p:cNvPicPr>
          <p:nvPr/>
        </p:nvPicPr>
        <p:blipFill>
          <a:blip r:embed="rId5">
            <a:alphaModFix amt="70000"/>
            <a:extLst>
              <a:ext uri="{28A0092B-C50C-407E-A947-70E740481C1C}">
                <a14:useLocalDpi xmlns:a14="http://schemas.microsoft.com/office/drawing/2010/main" val="0"/>
              </a:ext>
            </a:extLst>
          </a:blip>
          <a:stretch>
            <a:fillRect/>
          </a:stretch>
        </p:blipFill>
        <p:spPr>
          <a:xfrm rot="19986237">
            <a:off x="862809" y="4553992"/>
            <a:ext cx="3349173" cy="860050"/>
          </a:xfrm>
          <a:prstGeom prst="rect">
            <a:avLst/>
          </a:prstGeom>
          <a:effectLst/>
        </p:spPr>
      </p:pic>
      <p:pic>
        <p:nvPicPr>
          <p:cNvPr id="12" name="Picture 11"/>
          <p:cNvPicPr>
            <a:picLocks noChangeAspect="1"/>
          </p:cNvPicPr>
          <p:nvPr/>
        </p:nvPicPr>
        <p:blipFill>
          <a:blip r:embed="rId5">
            <a:alphaModFix amt="70000"/>
            <a:extLst>
              <a:ext uri="{28A0092B-C50C-407E-A947-70E740481C1C}">
                <a14:useLocalDpi xmlns:a14="http://schemas.microsoft.com/office/drawing/2010/main" val="0"/>
              </a:ext>
            </a:extLst>
          </a:blip>
          <a:stretch>
            <a:fillRect/>
          </a:stretch>
        </p:blipFill>
        <p:spPr>
          <a:xfrm rot="21217904">
            <a:off x="8342045" y="2513686"/>
            <a:ext cx="2963197" cy="860050"/>
          </a:xfrm>
          <a:prstGeom prst="rect">
            <a:avLst/>
          </a:prstGeom>
          <a:effectLst/>
        </p:spPr>
      </p:pic>
      <p:grpSp>
        <p:nvGrpSpPr>
          <p:cNvPr id="16" name="Group 15"/>
          <p:cNvGrpSpPr/>
          <p:nvPr/>
        </p:nvGrpSpPr>
        <p:grpSpPr>
          <a:xfrm>
            <a:off x="9664075" y="1704989"/>
            <a:ext cx="2439714" cy="2439715"/>
            <a:chOff x="9664075" y="1704989"/>
            <a:chExt cx="2439714" cy="2439715"/>
          </a:xfrm>
        </p:grpSpPr>
        <p:pic>
          <p:nvPicPr>
            <p:cNvPr id="13" name="Picture 12"/>
            <p:cNvPicPr>
              <a:picLocks noChangeAspect="1"/>
            </p:cNvPicPr>
            <p:nvPr/>
          </p:nvPicPr>
          <p:blipFill>
            <a:blip r:embed="rId5">
              <a:alphaModFix amt="70000"/>
              <a:extLst>
                <a:ext uri="{28A0092B-C50C-407E-A947-70E740481C1C}">
                  <a14:useLocalDpi xmlns:a14="http://schemas.microsoft.com/office/drawing/2010/main" val="0"/>
                </a:ext>
              </a:extLst>
            </a:blip>
            <a:stretch>
              <a:fillRect/>
            </a:stretch>
          </p:blipFill>
          <p:spPr>
            <a:xfrm rot="18172014">
              <a:off x="9669363" y="2663852"/>
              <a:ext cx="2439714" cy="521989"/>
            </a:xfrm>
            <a:prstGeom prst="rect">
              <a:avLst/>
            </a:prstGeom>
            <a:effectLst/>
          </p:spPr>
        </p:pic>
        <p:pic>
          <p:nvPicPr>
            <p:cNvPr id="14" name="Picture 13"/>
            <p:cNvPicPr>
              <a:picLocks noChangeAspect="1"/>
            </p:cNvPicPr>
            <p:nvPr/>
          </p:nvPicPr>
          <p:blipFill>
            <a:blip r:embed="rId5">
              <a:alphaModFix amt="70000"/>
              <a:extLst>
                <a:ext uri="{28A0092B-C50C-407E-A947-70E740481C1C}">
                  <a14:useLocalDpi xmlns:a14="http://schemas.microsoft.com/office/drawing/2010/main" val="0"/>
                </a:ext>
              </a:extLst>
            </a:blip>
            <a:stretch>
              <a:fillRect/>
            </a:stretch>
          </p:blipFill>
          <p:spPr>
            <a:xfrm rot="2044163">
              <a:off x="9664075" y="2524437"/>
              <a:ext cx="2439714" cy="521989"/>
            </a:xfrm>
            <a:prstGeom prst="rect">
              <a:avLst/>
            </a:prstGeom>
            <a:effectLst/>
          </p:spPr>
        </p:pic>
        <p:pic>
          <p:nvPicPr>
            <p:cNvPr id="15" name="Picture 14"/>
            <p:cNvPicPr>
              <a:picLocks noChangeAspect="1"/>
            </p:cNvPicPr>
            <p:nvPr/>
          </p:nvPicPr>
          <p:blipFill>
            <a:blip r:embed="rId5">
              <a:alphaModFix amt="70000"/>
              <a:extLst>
                <a:ext uri="{28A0092B-C50C-407E-A947-70E740481C1C}">
                  <a14:useLocalDpi xmlns:a14="http://schemas.microsoft.com/office/drawing/2010/main" val="0"/>
                </a:ext>
              </a:extLst>
            </a:blip>
            <a:stretch>
              <a:fillRect/>
            </a:stretch>
          </p:blipFill>
          <p:spPr>
            <a:xfrm rot="4826738">
              <a:off x="9765974" y="2663851"/>
              <a:ext cx="2439714" cy="521989"/>
            </a:xfrm>
            <a:prstGeom prst="rect">
              <a:avLst/>
            </a:prstGeom>
            <a:effectLst/>
          </p:spPr>
        </p:pic>
      </p:gr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36587" y="2011990"/>
            <a:ext cx="1655064" cy="1646870"/>
          </a:xfrm>
          <a:prstGeom prst="rect">
            <a:avLst/>
          </a:prstGeom>
        </p:spPr>
      </p:pic>
      <p:grpSp>
        <p:nvGrpSpPr>
          <p:cNvPr id="17" name="Group 16"/>
          <p:cNvGrpSpPr/>
          <p:nvPr/>
        </p:nvGrpSpPr>
        <p:grpSpPr>
          <a:xfrm>
            <a:off x="776580" y="4091085"/>
            <a:ext cx="2439714" cy="2439715"/>
            <a:chOff x="9664075" y="1704989"/>
            <a:chExt cx="2439714" cy="2439715"/>
          </a:xfrm>
        </p:grpSpPr>
        <p:pic>
          <p:nvPicPr>
            <p:cNvPr id="18" name="Picture 17"/>
            <p:cNvPicPr>
              <a:picLocks noChangeAspect="1"/>
            </p:cNvPicPr>
            <p:nvPr/>
          </p:nvPicPr>
          <p:blipFill>
            <a:blip r:embed="rId5">
              <a:alphaModFix amt="70000"/>
              <a:extLst>
                <a:ext uri="{28A0092B-C50C-407E-A947-70E740481C1C}">
                  <a14:useLocalDpi xmlns:a14="http://schemas.microsoft.com/office/drawing/2010/main" val="0"/>
                </a:ext>
              </a:extLst>
            </a:blip>
            <a:stretch>
              <a:fillRect/>
            </a:stretch>
          </p:blipFill>
          <p:spPr>
            <a:xfrm rot="18172014">
              <a:off x="9669363" y="2663852"/>
              <a:ext cx="2439714" cy="521989"/>
            </a:xfrm>
            <a:prstGeom prst="rect">
              <a:avLst/>
            </a:prstGeom>
            <a:effectLst/>
          </p:spPr>
        </p:pic>
        <p:pic>
          <p:nvPicPr>
            <p:cNvPr id="19" name="Picture 18"/>
            <p:cNvPicPr>
              <a:picLocks noChangeAspect="1"/>
            </p:cNvPicPr>
            <p:nvPr/>
          </p:nvPicPr>
          <p:blipFill>
            <a:blip r:embed="rId5">
              <a:alphaModFix amt="70000"/>
              <a:extLst>
                <a:ext uri="{28A0092B-C50C-407E-A947-70E740481C1C}">
                  <a14:useLocalDpi xmlns:a14="http://schemas.microsoft.com/office/drawing/2010/main" val="0"/>
                </a:ext>
              </a:extLst>
            </a:blip>
            <a:stretch>
              <a:fillRect/>
            </a:stretch>
          </p:blipFill>
          <p:spPr>
            <a:xfrm rot="2044163">
              <a:off x="9664075" y="2524437"/>
              <a:ext cx="2439714" cy="521989"/>
            </a:xfrm>
            <a:prstGeom prst="rect">
              <a:avLst/>
            </a:prstGeom>
            <a:effectLst/>
          </p:spPr>
        </p:pic>
        <p:pic>
          <p:nvPicPr>
            <p:cNvPr id="20" name="Picture 19"/>
            <p:cNvPicPr>
              <a:picLocks noChangeAspect="1"/>
            </p:cNvPicPr>
            <p:nvPr/>
          </p:nvPicPr>
          <p:blipFill>
            <a:blip r:embed="rId5">
              <a:alphaModFix amt="70000"/>
              <a:extLst>
                <a:ext uri="{28A0092B-C50C-407E-A947-70E740481C1C}">
                  <a14:useLocalDpi xmlns:a14="http://schemas.microsoft.com/office/drawing/2010/main" val="0"/>
                </a:ext>
              </a:extLst>
            </a:blip>
            <a:stretch>
              <a:fillRect/>
            </a:stretch>
          </p:blipFill>
          <p:spPr>
            <a:xfrm rot="4826738">
              <a:off x="9765974" y="2663851"/>
              <a:ext cx="2439714" cy="521989"/>
            </a:xfrm>
            <a:prstGeom prst="rect">
              <a:avLst/>
            </a:prstGeom>
            <a:effectLst/>
          </p:spPr>
        </p:pic>
      </p:grpSp>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42502" y="4408688"/>
            <a:ext cx="1655064" cy="1646870"/>
          </a:xfrm>
          <a:prstGeom prst="rect">
            <a:avLst/>
          </a:prstGeom>
        </p:spPr>
      </p:pic>
      <p:grpSp>
        <p:nvGrpSpPr>
          <p:cNvPr id="21" name="Group 20"/>
          <p:cNvGrpSpPr/>
          <p:nvPr/>
        </p:nvGrpSpPr>
        <p:grpSpPr>
          <a:xfrm rot="2266526">
            <a:off x="222918" y="231747"/>
            <a:ext cx="1962836" cy="1950966"/>
            <a:chOff x="9664075" y="1704989"/>
            <a:chExt cx="2439714" cy="2439715"/>
          </a:xfrm>
        </p:grpSpPr>
        <p:pic>
          <p:nvPicPr>
            <p:cNvPr id="22" name="Picture 21"/>
            <p:cNvPicPr>
              <a:picLocks noChangeAspect="1"/>
            </p:cNvPicPr>
            <p:nvPr/>
          </p:nvPicPr>
          <p:blipFill>
            <a:blip r:embed="rId5">
              <a:alphaModFix amt="70000"/>
              <a:extLst>
                <a:ext uri="{28A0092B-C50C-407E-A947-70E740481C1C}">
                  <a14:useLocalDpi xmlns:a14="http://schemas.microsoft.com/office/drawing/2010/main" val="0"/>
                </a:ext>
              </a:extLst>
            </a:blip>
            <a:stretch>
              <a:fillRect/>
            </a:stretch>
          </p:blipFill>
          <p:spPr>
            <a:xfrm rot="18172014">
              <a:off x="9669363" y="2663852"/>
              <a:ext cx="2439714" cy="521989"/>
            </a:xfrm>
            <a:prstGeom prst="rect">
              <a:avLst/>
            </a:prstGeom>
            <a:effectLst/>
          </p:spPr>
        </p:pic>
        <p:pic>
          <p:nvPicPr>
            <p:cNvPr id="23" name="Picture 22"/>
            <p:cNvPicPr>
              <a:picLocks noChangeAspect="1"/>
            </p:cNvPicPr>
            <p:nvPr/>
          </p:nvPicPr>
          <p:blipFill>
            <a:blip r:embed="rId5">
              <a:alphaModFix amt="70000"/>
              <a:extLst>
                <a:ext uri="{28A0092B-C50C-407E-A947-70E740481C1C}">
                  <a14:useLocalDpi xmlns:a14="http://schemas.microsoft.com/office/drawing/2010/main" val="0"/>
                </a:ext>
              </a:extLst>
            </a:blip>
            <a:stretch>
              <a:fillRect/>
            </a:stretch>
          </p:blipFill>
          <p:spPr>
            <a:xfrm rot="2044163">
              <a:off x="9664075" y="2524437"/>
              <a:ext cx="2439714" cy="521989"/>
            </a:xfrm>
            <a:prstGeom prst="rect">
              <a:avLst/>
            </a:prstGeom>
            <a:effectLst/>
          </p:spPr>
        </p:pic>
        <p:pic>
          <p:nvPicPr>
            <p:cNvPr id="24" name="Picture 23"/>
            <p:cNvPicPr>
              <a:picLocks noChangeAspect="1"/>
            </p:cNvPicPr>
            <p:nvPr/>
          </p:nvPicPr>
          <p:blipFill>
            <a:blip r:embed="rId5">
              <a:alphaModFix amt="70000"/>
              <a:extLst>
                <a:ext uri="{28A0092B-C50C-407E-A947-70E740481C1C}">
                  <a14:useLocalDpi xmlns:a14="http://schemas.microsoft.com/office/drawing/2010/main" val="0"/>
                </a:ext>
              </a:extLst>
            </a:blip>
            <a:stretch>
              <a:fillRect/>
            </a:stretch>
          </p:blipFill>
          <p:spPr>
            <a:xfrm rot="4826738">
              <a:off x="9765974" y="2663851"/>
              <a:ext cx="2439714" cy="521989"/>
            </a:xfrm>
            <a:prstGeom prst="rect">
              <a:avLst/>
            </a:prstGeom>
            <a:effectLst/>
          </p:spPr>
        </p:pic>
      </p:grpSp>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1097" y="374971"/>
            <a:ext cx="1655064" cy="1646870"/>
          </a:xfrm>
          <a:prstGeom prst="rect">
            <a:avLst/>
          </a:prstGeom>
        </p:spPr>
      </p:pic>
      <p:grpSp>
        <p:nvGrpSpPr>
          <p:cNvPr id="31" name="Group 30"/>
          <p:cNvGrpSpPr/>
          <p:nvPr/>
        </p:nvGrpSpPr>
        <p:grpSpPr>
          <a:xfrm>
            <a:off x="313887" y="218961"/>
            <a:ext cx="1883749" cy="1897740"/>
            <a:chOff x="313887" y="218961"/>
            <a:chExt cx="1883749" cy="1897740"/>
          </a:xfrm>
        </p:grpSpPr>
        <p:sp>
          <p:nvSpPr>
            <p:cNvPr id="25" name="Oval 24"/>
            <p:cNvSpPr/>
            <p:nvPr/>
          </p:nvSpPr>
          <p:spPr>
            <a:xfrm>
              <a:off x="744708" y="1907279"/>
              <a:ext cx="209422" cy="209422"/>
            </a:xfrm>
            <a:prstGeom prst="ellipse">
              <a:avLst/>
            </a:prstGeom>
            <a:solidFill>
              <a:srgbClr val="257BAE"/>
            </a:solidFill>
            <a:ln w="12700">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dirty="0">
                <a:solidFill>
                  <a:schemeClr val="accent3"/>
                </a:solidFill>
              </a:endParaRPr>
            </a:p>
          </p:txBody>
        </p:sp>
        <p:sp>
          <p:nvSpPr>
            <p:cNvPr id="26" name="Oval 25"/>
            <p:cNvSpPr/>
            <p:nvPr/>
          </p:nvSpPr>
          <p:spPr>
            <a:xfrm>
              <a:off x="1452841" y="1864156"/>
              <a:ext cx="165754" cy="165754"/>
            </a:xfrm>
            <a:prstGeom prst="ellipse">
              <a:avLst/>
            </a:prstGeom>
            <a:solidFill>
              <a:srgbClr val="257BAE"/>
            </a:solidFill>
            <a:ln w="12700">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dirty="0">
                <a:solidFill>
                  <a:schemeClr val="accent3"/>
                </a:solidFill>
              </a:endParaRPr>
            </a:p>
          </p:txBody>
        </p:sp>
        <p:sp>
          <p:nvSpPr>
            <p:cNvPr id="27" name="Oval 26"/>
            <p:cNvSpPr/>
            <p:nvPr/>
          </p:nvSpPr>
          <p:spPr>
            <a:xfrm>
              <a:off x="1603809" y="397832"/>
              <a:ext cx="165754" cy="165754"/>
            </a:xfrm>
            <a:prstGeom prst="ellipse">
              <a:avLst/>
            </a:prstGeom>
            <a:solidFill>
              <a:srgbClr val="257BAE"/>
            </a:solidFill>
            <a:ln w="12700">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dirty="0">
                <a:solidFill>
                  <a:schemeClr val="accent3"/>
                </a:solidFill>
              </a:endParaRPr>
            </a:p>
          </p:txBody>
        </p:sp>
        <p:sp>
          <p:nvSpPr>
            <p:cNvPr id="28" name="Oval 27"/>
            <p:cNvSpPr/>
            <p:nvPr/>
          </p:nvSpPr>
          <p:spPr>
            <a:xfrm>
              <a:off x="925735" y="218961"/>
              <a:ext cx="127210" cy="117312"/>
            </a:xfrm>
            <a:prstGeom prst="ellipse">
              <a:avLst/>
            </a:prstGeom>
            <a:solidFill>
              <a:srgbClr val="257BAE"/>
            </a:solidFill>
            <a:ln w="12700">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dirty="0">
                <a:solidFill>
                  <a:schemeClr val="accent3"/>
                </a:solidFill>
              </a:endParaRPr>
            </a:p>
          </p:txBody>
        </p:sp>
        <p:sp>
          <p:nvSpPr>
            <p:cNvPr id="29" name="Oval 28"/>
            <p:cNvSpPr/>
            <p:nvPr/>
          </p:nvSpPr>
          <p:spPr>
            <a:xfrm>
              <a:off x="313887" y="1449653"/>
              <a:ext cx="127210" cy="117312"/>
            </a:xfrm>
            <a:prstGeom prst="ellipse">
              <a:avLst/>
            </a:prstGeom>
            <a:solidFill>
              <a:srgbClr val="257BAE"/>
            </a:solidFill>
            <a:ln w="12700">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dirty="0">
                <a:solidFill>
                  <a:schemeClr val="accent3"/>
                </a:solidFill>
              </a:endParaRPr>
            </a:p>
          </p:txBody>
        </p:sp>
        <p:sp>
          <p:nvSpPr>
            <p:cNvPr id="30" name="Oval 29"/>
            <p:cNvSpPr/>
            <p:nvPr/>
          </p:nvSpPr>
          <p:spPr>
            <a:xfrm>
              <a:off x="1906754" y="801531"/>
              <a:ext cx="290882" cy="268248"/>
            </a:xfrm>
            <a:prstGeom prst="ellipse">
              <a:avLst/>
            </a:prstGeom>
            <a:solidFill>
              <a:srgbClr val="257BAE"/>
            </a:solidFill>
            <a:ln w="12700">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dirty="0">
                <a:solidFill>
                  <a:schemeClr val="accent3"/>
                </a:solidFill>
              </a:endParaRPr>
            </a:p>
          </p:txBody>
        </p:sp>
      </p:grpSp>
      <p:sp>
        <p:nvSpPr>
          <p:cNvPr id="33" name="Oval 32"/>
          <p:cNvSpPr/>
          <p:nvPr/>
        </p:nvSpPr>
        <p:spPr>
          <a:xfrm>
            <a:off x="1803612" y="4107575"/>
            <a:ext cx="209422" cy="209422"/>
          </a:xfrm>
          <a:prstGeom prst="ellipse">
            <a:avLst/>
          </a:prstGeom>
          <a:solidFill>
            <a:srgbClr val="588B36"/>
          </a:solidFill>
          <a:ln w="12700">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dirty="0">
              <a:solidFill>
                <a:schemeClr val="accent3"/>
              </a:solidFill>
            </a:endParaRPr>
          </a:p>
        </p:txBody>
      </p:sp>
      <p:sp>
        <p:nvSpPr>
          <p:cNvPr id="34" name="Oval 33"/>
          <p:cNvSpPr/>
          <p:nvPr/>
        </p:nvSpPr>
        <p:spPr>
          <a:xfrm>
            <a:off x="2167887" y="6236171"/>
            <a:ext cx="165754" cy="165754"/>
          </a:xfrm>
          <a:prstGeom prst="ellipse">
            <a:avLst/>
          </a:prstGeom>
          <a:solidFill>
            <a:srgbClr val="588B36"/>
          </a:solidFill>
          <a:ln w="12700">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dirty="0">
              <a:solidFill>
                <a:schemeClr val="accent3"/>
              </a:solidFill>
            </a:endParaRPr>
          </a:p>
        </p:txBody>
      </p:sp>
      <p:sp>
        <p:nvSpPr>
          <p:cNvPr id="35" name="Oval 34"/>
          <p:cNvSpPr/>
          <p:nvPr/>
        </p:nvSpPr>
        <p:spPr>
          <a:xfrm>
            <a:off x="2498488" y="4362859"/>
            <a:ext cx="165754" cy="165754"/>
          </a:xfrm>
          <a:prstGeom prst="ellipse">
            <a:avLst/>
          </a:prstGeom>
          <a:solidFill>
            <a:srgbClr val="588B36"/>
          </a:solidFill>
          <a:ln w="12700">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dirty="0">
              <a:solidFill>
                <a:schemeClr val="accent3"/>
              </a:solidFill>
            </a:endParaRPr>
          </a:p>
        </p:txBody>
      </p:sp>
      <p:sp>
        <p:nvSpPr>
          <p:cNvPr id="36" name="Oval 35"/>
          <p:cNvSpPr/>
          <p:nvPr/>
        </p:nvSpPr>
        <p:spPr>
          <a:xfrm>
            <a:off x="1348895" y="6184894"/>
            <a:ext cx="127210" cy="117312"/>
          </a:xfrm>
          <a:prstGeom prst="ellipse">
            <a:avLst/>
          </a:prstGeom>
          <a:solidFill>
            <a:srgbClr val="588B36"/>
          </a:solidFill>
          <a:ln w="12700">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dirty="0">
              <a:solidFill>
                <a:schemeClr val="accent3"/>
              </a:solidFill>
            </a:endParaRPr>
          </a:p>
        </p:txBody>
      </p:sp>
      <p:sp>
        <p:nvSpPr>
          <p:cNvPr id="37" name="Oval 36"/>
          <p:cNvSpPr/>
          <p:nvPr/>
        </p:nvSpPr>
        <p:spPr>
          <a:xfrm>
            <a:off x="1022961" y="4507666"/>
            <a:ext cx="127210" cy="117312"/>
          </a:xfrm>
          <a:prstGeom prst="ellipse">
            <a:avLst/>
          </a:prstGeom>
          <a:solidFill>
            <a:srgbClr val="588B36"/>
          </a:solidFill>
          <a:ln w="12700">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dirty="0">
              <a:solidFill>
                <a:schemeClr val="accent3"/>
              </a:solidFill>
            </a:endParaRPr>
          </a:p>
        </p:txBody>
      </p:sp>
      <p:sp>
        <p:nvSpPr>
          <p:cNvPr id="38" name="Oval 37"/>
          <p:cNvSpPr/>
          <p:nvPr/>
        </p:nvSpPr>
        <p:spPr>
          <a:xfrm>
            <a:off x="1022843" y="5531585"/>
            <a:ext cx="290882" cy="268248"/>
          </a:xfrm>
          <a:prstGeom prst="ellipse">
            <a:avLst/>
          </a:prstGeom>
          <a:solidFill>
            <a:srgbClr val="588B36"/>
          </a:solidFill>
          <a:ln w="12700">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dirty="0">
              <a:solidFill>
                <a:schemeClr val="accent3"/>
              </a:solidFill>
            </a:endParaRPr>
          </a:p>
        </p:txBody>
      </p:sp>
      <p:sp>
        <p:nvSpPr>
          <p:cNvPr id="39" name="Oval 38"/>
          <p:cNvSpPr/>
          <p:nvPr/>
        </p:nvSpPr>
        <p:spPr>
          <a:xfrm>
            <a:off x="2781899" y="5667788"/>
            <a:ext cx="209422" cy="209422"/>
          </a:xfrm>
          <a:prstGeom prst="ellipse">
            <a:avLst/>
          </a:prstGeom>
          <a:solidFill>
            <a:srgbClr val="588B36"/>
          </a:solidFill>
          <a:ln w="12700">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dirty="0">
              <a:solidFill>
                <a:schemeClr val="accent3"/>
              </a:solidFill>
            </a:endParaRPr>
          </a:p>
        </p:txBody>
      </p:sp>
      <p:sp>
        <p:nvSpPr>
          <p:cNvPr id="41" name="Oval 40"/>
          <p:cNvSpPr/>
          <p:nvPr/>
        </p:nvSpPr>
        <p:spPr>
          <a:xfrm rot="8212950">
            <a:off x="10694085" y="1753942"/>
            <a:ext cx="209422" cy="209422"/>
          </a:xfrm>
          <a:prstGeom prst="ellipse">
            <a:avLst/>
          </a:prstGeom>
          <a:solidFill>
            <a:srgbClr val="C06C32"/>
          </a:solidFill>
          <a:ln w="12700">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dirty="0">
              <a:solidFill>
                <a:schemeClr val="accent3"/>
              </a:solidFill>
            </a:endParaRPr>
          </a:p>
        </p:txBody>
      </p:sp>
      <p:sp>
        <p:nvSpPr>
          <p:cNvPr id="42" name="Oval 41"/>
          <p:cNvSpPr/>
          <p:nvPr/>
        </p:nvSpPr>
        <p:spPr>
          <a:xfrm rot="8212950">
            <a:off x="9858743" y="2056108"/>
            <a:ext cx="165754" cy="165754"/>
          </a:xfrm>
          <a:prstGeom prst="ellipse">
            <a:avLst/>
          </a:prstGeom>
          <a:solidFill>
            <a:srgbClr val="C06C32"/>
          </a:solidFill>
          <a:ln w="12700">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dirty="0">
              <a:solidFill>
                <a:schemeClr val="accent3"/>
              </a:solidFill>
            </a:endParaRPr>
          </a:p>
        </p:txBody>
      </p:sp>
      <p:sp>
        <p:nvSpPr>
          <p:cNvPr id="43" name="Oval 42"/>
          <p:cNvSpPr/>
          <p:nvPr/>
        </p:nvSpPr>
        <p:spPr>
          <a:xfrm rot="8212950">
            <a:off x="11066752" y="3892338"/>
            <a:ext cx="165754" cy="165754"/>
          </a:xfrm>
          <a:prstGeom prst="ellipse">
            <a:avLst/>
          </a:prstGeom>
          <a:solidFill>
            <a:srgbClr val="C06C32"/>
          </a:solidFill>
          <a:ln w="12700">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dirty="0">
              <a:solidFill>
                <a:schemeClr val="accent3"/>
              </a:solidFill>
            </a:endParaRPr>
          </a:p>
        </p:txBody>
      </p:sp>
      <p:sp>
        <p:nvSpPr>
          <p:cNvPr id="44" name="Oval 43"/>
          <p:cNvSpPr/>
          <p:nvPr/>
        </p:nvSpPr>
        <p:spPr>
          <a:xfrm rot="8212950">
            <a:off x="11686394" y="3333906"/>
            <a:ext cx="127210" cy="117312"/>
          </a:xfrm>
          <a:prstGeom prst="ellipse">
            <a:avLst/>
          </a:prstGeom>
          <a:solidFill>
            <a:srgbClr val="C06C32"/>
          </a:solidFill>
          <a:ln w="12700">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dirty="0">
              <a:solidFill>
                <a:schemeClr val="accent3"/>
              </a:solidFill>
            </a:endParaRPr>
          </a:p>
        </p:txBody>
      </p:sp>
      <p:sp>
        <p:nvSpPr>
          <p:cNvPr id="45" name="Oval 44"/>
          <p:cNvSpPr/>
          <p:nvPr/>
        </p:nvSpPr>
        <p:spPr>
          <a:xfrm rot="8212950">
            <a:off x="11435019" y="1976202"/>
            <a:ext cx="127210" cy="117312"/>
          </a:xfrm>
          <a:prstGeom prst="ellipse">
            <a:avLst/>
          </a:prstGeom>
          <a:solidFill>
            <a:srgbClr val="C06C32"/>
          </a:solidFill>
          <a:ln w="12700">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dirty="0">
              <a:solidFill>
                <a:schemeClr val="accent3"/>
              </a:solidFill>
            </a:endParaRPr>
          </a:p>
        </p:txBody>
      </p:sp>
      <p:sp>
        <p:nvSpPr>
          <p:cNvPr id="46" name="Oval 45"/>
          <p:cNvSpPr/>
          <p:nvPr/>
        </p:nvSpPr>
        <p:spPr>
          <a:xfrm rot="8212950">
            <a:off x="10141646" y="3697820"/>
            <a:ext cx="290882" cy="268248"/>
          </a:xfrm>
          <a:prstGeom prst="ellipse">
            <a:avLst/>
          </a:prstGeom>
          <a:solidFill>
            <a:srgbClr val="C06C32"/>
          </a:solidFill>
          <a:ln w="12700">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dirty="0">
              <a:solidFill>
                <a:schemeClr val="accent3"/>
              </a:solidFill>
            </a:endParaRPr>
          </a:p>
        </p:txBody>
      </p:sp>
      <p:sp>
        <p:nvSpPr>
          <p:cNvPr id="50" name="Rectangle 23"/>
          <p:cNvSpPr>
            <a:spLocks noChangeArrowheads="1"/>
          </p:cNvSpPr>
          <p:nvPr/>
        </p:nvSpPr>
        <p:spPr bwMode="auto">
          <a:xfrm>
            <a:off x="4407310" y="6657975"/>
            <a:ext cx="3506788" cy="200025"/>
          </a:xfrm>
          <a:prstGeom prst="rect">
            <a:avLst/>
          </a:prstGeom>
          <a:noFill/>
          <a:ln>
            <a:noFill/>
          </a:ln>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700" b="0" i="0" u="none" strike="noStrike" kern="1200" cap="none" spc="0" normalizeH="0" noProof="0" dirty="0">
                <a:ln>
                  <a:noFill/>
                </a:ln>
                <a:solidFill>
                  <a:schemeClr val="bg1">
                    <a:lumMod val="50000"/>
                  </a:schemeClr>
                </a:solidFill>
                <a:effectLst/>
                <a:uLnTx/>
                <a:uFillTx/>
                <a:latin typeface="Arial" panose="020B0604020202020204" pitchFamily="34" charset="0"/>
                <a:ea typeface="+mn-ea"/>
                <a:cs typeface="Arial" panose="020B0604020202020204" pitchFamily="34" charset="0"/>
              </a:rPr>
              <a:t>Honeywell Confidential - © 2017 by Honeywell International Inc. All rights reserved. </a:t>
            </a:r>
          </a:p>
        </p:txBody>
      </p:sp>
      <p:pic>
        <p:nvPicPr>
          <p:cNvPr id="51" name="Picture 5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690167" y="6323526"/>
            <a:ext cx="1284414" cy="356390"/>
          </a:xfrm>
          <a:prstGeom prst="rect">
            <a:avLst/>
          </a:prstGeom>
        </p:spPr>
      </p:pic>
      <p:sp>
        <p:nvSpPr>
          <p:cNvPr id="5" name="Rectangle 4"/>
          <p:cNvSpPr/>
          <p:nvPr/>
        </p:nvSpPr>
        <p:spPr>
          <a:xfrm>
            <a:off x="9136197" y="3117927"/>
            <a:ext cx="1399229" cy="369332"/>
          </a:xfrm>
          <a:prstGeom prst="rect">
            <a:avLst/>
          </a:prstGeom>
        </p:spPr>
        <p:txBody>
          <a:bodyPr wrap="none">
            <a:spAutoFit/>
          </a:bodyPr>
          <a:lstStyle/>
          <a:p>
            <a:r>
              <a:rPr lang="en-US" dirty="0">
                <a:solidFill>
                  <a:schemeClr val="bg1"/>
                </a:solidFill>
                <a:latin typeface="Calibri" charset="0"/>
              </a:rPr>
              <a:t>labor savings</a:t>
            </a:r>
            <a:endParaRPr lang="en-US" dirty="0">
              <a:solidFill>
                <a:schemeClr val="bg1"/>
              </a:solidFill>
            </a:endParaRPr>
          </a:p>
        </p:txBody>
      </p:sp>
      <p:sp>
        <p:nvSpPr>
          <p:cNvPr id="32" name="Rectangle 31"/>
          <p:cNvSpPr/>
          <p:nvPr/>
        </p:nvSpPr>
        <p:spPr>
          <a:xfrm>
            <a:off x="2452394" y="5101997"/>
            <a:ext cx="1293816" cy="369332"/>
          </a:xfrm>
          <a:prstGeom prst="rect">
            <a:avLst/>
          </a:prstGeom>
        </p:spPr>
        <p:txBody>
          <a:bodyPr wrap="none">
            <a:spAutoFit/>
          </a:bodyPr>
          <a:lstStyle/>
          <a:p>
            <a:r>
              <a:rPr lang="en-US" dirty="0">
                <a:solidFill>
                  <a:schemeClr val="bg1"/>
                </a:solidFill>
                <a:latin typeface="Calibri" charset="0"/>
              </a:rPr>
              <a:t>cost savings</a:t>
            </a:r>
            <a:endParaRPr lang="en-US" dirty="0"/>
          </a:p>
        </p:txBody>
      </p:sp>
      <p:sp>
        <p:nvSpPr>
          <p:cNvPr id="40" name="Rectangle 39"/>
          <p:cNvSpPr/>
          <p:nvPr/>
        </p:nvSpPr>
        <p:spPr>
          <a:xfrm>
            <a:off x="1769563" y="1086990"/>
            <a:ext cx="1341521" cy="369332"/>
          </a:xfrm>
          <a:prstGeom prst="rect">
            <a:avLst/>
          </a:prstGeom>
        </p:spPr>
        <p:txBody>
          <a:bodyPr wrap="none">
            <a:spAutoFit/>
          </a:bodyPr>
          <a:lstStyle/>
          <a:p>
            <a:r>
              <a:rPr lang="en-US" dirty="0">
                <a:solidFill>
                  <a:schemeClr val="bg1"/>
                </a:solidFill>
                <a:latin typeface="Calibri" charset="0"/>
              </a:rPr>
              <a:t>time savings</a:t>
            </a:r>
            <a:endParaRPr lang="en-US" dirty="0"/>
          </a:p>
        </p:txBody>
      </p:sp>
    </p:spTree>
    <p:extLst>
      <p:ext uri="{BB962C8B-B14F-4D97-AF65-F5344CB8AC3E}">
        <p14:creationId xmlns:p14="http://schemas.microsoft.com/office/powerpoint/2010/main" val="4068685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3">
            <a:alphaModFix amt="50000"/>
            <a:extLst>
              <a:ext uri="{28A0092B-C50C-407E-A947-70E740481C1C}">
                <a14:useLocalDpi xmlns:a14="http://schemas.microsoft.com/office/drawing/2010/main" val="0"/>
              </a:ext>
            </a:extLst>
          </a:blip>
          <a:srcRect l="32226" t="9825" b="20316"/>
          <a:stretch/>
        </p:blipFill>
        <p:spPr>
          <a:xfrm>
            <a:off x="-1" y="-1"/>
            <a:ext cx="10201211" cy="6858001"/>
          </a:xfrm>
          <a:prstGeom prst="rect">
            <a:avLst/>
          </a:prstGeom>
          <a:ln w="28575">
            <a:noFill/>
          </a:ln>
        </p:spPr>
      </p:pic>
      <p:sp>
        <p:nvSpPr>
          <p:cNvPr id="13" name="Rectangle 12"/>
          <p:cNvSpPr/>
          <p:nvPr/>
        </p:nvSpPr>
        <p:spPr>
          <a:xfrm>
            <a:off x="10172844" y="5849818"/>
            <a:ext cx="2019156" cy="893382"/>
          </a:xfrm>
          <a:prstGeom prst="rect">
            <a:avLst/>
          </a:prstGeom>
          <a:ln w="12700">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707070"/>
              </a:solidFill>
              <a:effectLst/>
              <a:uLnTx/>
              <a:uFillTx/>
              <a:latin typeface="Arial"/>
              <a:ea typeface="+mn-ea"/>
              <a:cs typeface="+mn-cs"/>
            </a:endParaRPr>
          </a:p>
        </p:txBody>
      </p:sp>
      <p:sp>
        <p:nvSpPr>
          <p:cNvPr id="17" name="Rectangle 16"/>
          <p:cNvSpPr/>
          <p:nvPr/>
        </p:nvSpPr>
        <p:spPr>
          <a:xfrm>
            <a:off x="10172844" y="5982642"/>
            <a:ext cx="1787955" cy="875358"/>
          </a:xfrm>
          <a:prstGeom prst="rect">
            <a:avLst/>
          </a:prstGeom>
          <a:ln w="12700">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707070"/>
              </a:solidFill>
              <a:effectLst/>
              <a:uLnTx/>
              <a:uFillTx/>
              <a:latin typeface="Arial"/>
              <a:ea typeface="+mn-ea"/>
              <a:cs typeface="+mn-cs"/>
            </a:endParaRPr>
          </a:p>
        </p:txBody>
      </p:sp>
      <p:sp>
        <p:nvSpPr>
          <p:cNvPr id="56322" name="Title 1"/>
          <p:cNvSpPr>
            <a:spLocks noGrp="1"/>
          </p:cNvSpPr>
          <p:nvPr>
            <p:ph type="title"/>
          </p:nvPr>
        </p:nvSpPr>
        <p:spPr>
          <a:xfrm>
            <a:off x="661122" y="488205"/>
            <a:ext cx="10523537" cy="498475"/>
          </a:xfrm>
        </p:spPr>
        <p:txBody>
          <a:bodyPr/>
          <a:lstStyle/>
          <a:p>
            <a:r>
              <a:rPr lang="en-US" altLang="en-US" dirty="0"/>
              <a:t>How we rethought the core</a:t>
            </a:r>
            <a:endParaRPr altLang="en-US" dirty="0"/>
          </a:p>
        </p:txBody>
      </p:sp>
      <p:sp>
        <p:nvSpPr>
          <p:cNvPr id="56323" name="Slide Number Placeholder 2"/>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C161D3E3-4A57-4D47-AF22-B2F605289DE8}" type="slidenum">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S PGothic" panose="020B0600070205080204" pitchFamily="34" charset="-128"/>
              </a:rPr>
              <a:pPr marL="0" marR="0" lvl="0" indent="0" algn="l" defTabSz="457200" rtl="0" eaLnBrk="1" fontAlgn="auto" latinLnBrk="0" hangingPunct="1">
                <a:lnSpc>
                  <a:spcPct val="100000"/>
                </a:lnSpc>
                <a:spcBef>
                  <a:spcPts val="0"/>
                </a:spcBef>
                <a:spcAft>
                  <a:spcPts val="0"/>
                </a:spcAft>
                <a:buClrTx/>
                <a:buSzTx/>
                <a:buFontTx/>
                <a:buNone/>
                <a:tabLst/>
                <a:defRPr/>
              </a:pPr>
              <a:t>16</a:t>
            </a:fld>
            <a:endParaRPr kumimoji="0" lang="en-US" altLang="en-US" sz="1100"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endParaRPr>
          </a:p>
        </p:txBody>
      </p:sp>
      <p:pic>
        <p:nvPicPr>
          <p:cNvPr id="18" name="Picture 1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81863" y="0"/>
            <a:ext cx="1810137" cy="1810137"/>
          </a:xfrm>
          <a:prstGeom prst="rect">
            <a:avLst/>
          </a:prstGeom>
        </p:spPr>
      </p:pic>
      <p:sp>
        <p:nvSpPr>
          <p:cNvPr id="15" name="Rectangle 14"/>
          <p:cNvSpPr/>
          <p:nvPr/>
        </p:nvSpPr>
        <p:spPr>
          <a:xfrm>
            <a:off x="661122" y="912439"/>
            <a:ext cx="10984777" cy="521235"/>
          </a:xfrm>
          <a:prstGeom prst="rect">
            <a:avLst/>
          </a:prstGeom>
          <a:noFill/>
        </p:spPr>
        <p:txBody>
          <a:bodyPr wrap="square" anchor="ctr">
            <a:no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Leveraging 10+ years of service and support data to create a unified, dynamic platform</a:t>
            </a:r>
          </a:p>
        </p:txBody>
      </p:sp>
      <p:sp>
        <p:nvSpPr>
          <p:cNvPr id="29" name="Text Placeholder 2"/>
          <p:cNvSpPr txBox="1">
            <a:spLocks/>
          </p:cNvSpPr>
          <p:nvPr/>
        </p:nvSpPr>
        <p:spPr>
          <a:xfrm>
            <a:off x="6750682" y="1733418"/>
            <a:ext cx="5088389" cy="4609728"/>
          </a:xfrm>
          <a:prstGeom prst="rect">
            <a:avLst/>
          </a:prstGeom>
        </p:spPr>
        <p:txBody>
          <a:bodyPr>
            <a:noAutofit/>
          </a:bodyPr>
          <a:lstStyle>
            <a:lvl1pPr marL="169863" indent="-169863" algn="l" defTabSz="457200" rtl="0" eaLnBrk="0" fontAlgn="base" hangingPunct="0">
              <a:spcBef>
                <a:spcPct val="20000"/>
              </a:spcBef>
              <a:spcAft>
                <a:spcPct val="0"/>
              </a:spcAft>
              <a:buClr>
                <a:srgbClr val="C00000"/>
              </a:buClr>
              <a:buFont typeface="Arial" panose="020B0604020202020204" pitchFamily="34" charset="0"/>
              <a:buChar char="•"/>
              <a:defRPr sz="2000" kern="1200">
                <a:solidFill>
                  <a:schemeClr val="tx1"/>
                </a:solidFill>
                <a:latin typeface="Arial" pitchFamily="34" charset="0"/>
                <a:ea typeface="Arial" charset="0"/>
                <a:cs typeface="Arial" pitchFamily="34" charset="0"/>
              </a:defRPr>
            </a:lvl1pPr>
            <a:lvl2pPr marL="627063" indent="-169863"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Arial" pitchFamily="34" charset="0"/>
                <a:ea typeface="Arial" charset="0"/>
                <a:cs typeface="Arial" pitchFamily="34" charset="0"/>
              </a:defRPr>
            </a:lvl2pPr>
            <a:lvl3pPr marL="1084263" indent="-169863" algn="l" defTabSz="457200" rtl="0" eaLnBrk="0" fontAlgn="base" hangingPunct="0">
              <a:spcBef>
                <a:spcPct val="20000"/>
              </a:spcBef>
              <a:spcAft>
                <a:spcPct val="0"/>
              </a:spcAft>
              <a:buClr>
                <a:srgbClr val="7F7F7F"/>
              </a:buClr>
              <a:buSzPct val="90000"/>
              <a:buFont typeface="Wingdings" panose="05000000000000000000" pitchFamily="2" charset="2"/>
              <a:buChar char="§"/>
              <a:defRPr sz="1600" kern="1200">
                <a:solidFill>
                  <a:schemeClr val="tx1"/>
                </a:solidFill>
                <a:latin typeface="Arial" pitchFamily="34" charset="0"/>
                <a:ea typeface="Arial" charset="0"/>
                <a:cs typeface="Arial"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spcBef>
                <a:spcPct val="0"/>
              </a:spcBef>
              <a:buClrTx/>
              <a:buNone/>
              <a:defRPr/>
            </a:pPr>
            <a:r>
              <a:rPr lang="en-US" sz="1800" b="1" dirty="0">
                <a:solidFill>
                  <a:srgbClr val="000000"/>
                </a:solidFill>
                <a:ea typeface="MS PGothic" panose="020B0600070205080204" pitchFamily="34" charset="-128"/>
              </a:rPr>
              <a:t>Optimizing Product Design Based on Actual User Patterns</a:t>
            </a:r>
            <a:endParaRPr lang="en-US" sz="1800" dirty="0">
              <a:solidFill>
                <a:srgbClr val="000000"/>
              </a:solidFill>
              <a:ea typeface="MS PGothic" panose="020B0600070205080204" pitchFamily="34" charset="-128"/>
            </a:endParaRPr>
          </a:p>
          <a:p>
            <a:pPr marL="0" lvl="0" indent="0">
              <a:spcBef>
                <a:spcPct val="0"/>
              </a:spcBef>
              <a:buClrTx/>
              <a:buNone/>
              <a:defRPr/>
            </a:pPr>
            <a:r>
              <a:rPr lang="en-US" sz="1800" dirty="0">
                <a:solidFill>
                  <a:srgbClr val="000000"/>
                </a:solidFill>
                <a:ea typeface="MS PGothic" panose="020B0600070205080204" pitchFamily="34" charset="-128"/>
              </a:rPr>
              <a:t>More realistic testing and precise engineering requirements</a:t>
            </a:r>
          </a:p>
          <a:p>
            <a:pPr marL="0" lvl="0" indent="0">
              <a:spcBef>
                <a:spcPct val="0"/>
              </a:spcBef>
              <a:buClrTx/>
              <a:buNone/>
              <a:defRPr/>
            </a:pPr>
            <a:endParaRPr lang="en-US" sz="1800" dirty="0">
              <a:solidFill>
                <a:srgbClr val="000000"/>
              </a:solidFill>
              <a:ea typeface="MS PGothic" panose="020B0600070205080204" pitchFamily="34" charset="-128"/>
            </a:endParaRPr>
          </a:p>
          <a:p>
            <a:pPr marL="0" lvl="0" indent="0">
              <a:spcBef>
                <a:spcPct val="0"/>
              </a:spcBef>
              <a:buClrTx/>
              <a:buNone/>
              <a:defRPr/>
            </a:pPr>
            <a:r>
              <a:rPr lang="en-US" sz="1800" b="1" dirty="0">
                <a:solidFill>
                  <a:srgbClr val="000000"/>
                </a:solidFill>
                <a:ea typeface="MS PGothic" panose="020B0600070205080204" pitchFamily="34" charset="-128"/>
              </a:rPr>
              <a:t>Preemptively Avoiding Service Disruptions</a:t>
            </a:r>
          </a:p>
          <a:p>
            <a:pPr marL="0" lvl="0" indent="0">
              <a:spcBef>
                <a:spcPct val="0"/>
              </a:spcBef>
              <a:buClrTx/>
              <a:buNone/>
              <a:defRPr/>
            </a:pPr>
            <a:r>
              <a:rPr lang="en-US" sz="1800" dirty="0">
                <a:solidFill>
                  <a:srgbClr val="000000"/>
                </a:solidFill>
                <a:ea typeface="MS PGothic" panose="020B0600070205080204" pitchFamily="34" charset="-128"/>
              </a:rPr>
              <a:t>Applying historical insights from service data to address top failures during the design phase</a:t>
            </a:r>
          </a:p>
          <a:p>
            <a:pPr marL="0" lvl="0" indent="0">
              <a:spcBef>
                <a:spcPct val="0"/>
              </a:spcBef>
              <a:buClrTx/>
              <a:buNone/>
              <a:defRPr/>
            </a:pPr>
            <a:endParaRPr lang="en-US" sz="1800" dirty="0">
              <a:solidFill>
                <a:srgbClr val="000000"/>
              </a:solidFill>
              <a:ea typeface="MS PGothic" panose="020B0600070205080204" pitchFamily="34" charset="-128"/>
            </a:endParaRPr>
          </a:p>
          <a:p>
            <a:pPr marL="0" lvl="0" indent="0">
              <a:spcBef>
                <a:spcPct val="0"/>
              </a:spcBef>
              <a:buClrTx/>
              <a:buNone/>
              <a:defRPr/>
            </a:pPr>
            <a:r>
              <a:rPr lang="en-US" sz="1800" b="1" dirty="0">
                <a:solidFill>
                  <a:srgbClr val="000000"/>
                </a:solidFill>
                <a:ea typeface="MS PGothic" panose="020B0600070205080204" pitchFamily="34" charset="-128"/>
              </a:rPr>
              <a:t>Improving Product Quality through Mining Support Data</a:t>
            </a:r>
          </a:p>
          <a:p>
            <a:pPr marL="0" lvl="0" indent="0">
              <a:spcBef>
                <a:spcPct val="0"/>
              </a:spcBef>
              <a:buClrTx/>
              <a:buNone/>
              <a:defRPr/>
            </a:pPr>
            <a:r>
              <a:rPr lang="en-US" sz="1800" dirty="0"/>
              <a:t>Integrated, built-in usage of support data findings to influence product development and automated testing tools ensure various components work as intended</a:t>
            </a:r>
            <a:endParaRPr lang="en-US" sz="1400" dirty="0"/>
          </a:p>
        </p:txBody>
      </p:sp>
      <p:pic>
        <p:nvPicPr>
          <p:cNvPr id="30" name="Picture 2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760137" y="6343146"/>
            <a:ext cx="1220196" cy="338570"/>
          </a:xfrm>
          <a:prstGeom prst="rect">
            <a:avLst/>
          </a:prstGeom>
        </p:spPr>
      </p:pic>
      <p:sp>
        <p:nvSpPr>
          <p:cNvPr id="22" name="Content Placeholder 4"/>
          <p:cNvSpPr txBox="1">
            <a:spLocks/>
          </p:cNvSpPr>
          <p:nvPr/>
        </p:nvSpPr>
        <p:spPr>
          <a:xfrm>
            <a:off x="594862" y="3198475"/>
            <a:ext cx="4288759" cy="708886"/>
          </a:xfrm>
          <a:prstGeom prst="rect">
            <a:avLst/>
          </a:prstGeom>
        </p:spPr>
        <p:txBody>
          <a:bodyPr/>
          <a:lstStyle>
            <a:lvl1pPr marL="169863" indent="-169863" algn="l" defTabSz="457200" rtl="0" eaLnBrk="0" fontAlgn="base" hangingPunct="0">
              <a:spcBef>
                <a:spcPct val="20000"/>
              </a:spcBef>
              <a:spcAft>
                <a:spcPct val="0"/>
              </a:spcAft>
              <a:buClr>
                <a:schemeClr val="accent1"/>
              </a:buClr>
              <a:buFont typeface="Arial" panose="020B0604020202020204" pitchFamily="34" charset="0"/>
              <a:buChar char="•"/>
              <a:defRPr sz="2000" kern="1200">
                <a:solidFill>
                  <a:schemeClr val="tx1"/>
                </a:solidFill>
                <a:latin typeface="Arial" pitchFamily="34" charset="0"/>
                <a:ea typeface="Arial" charset="0"/>
                <a:cs typeface="Arial" pitchFamily="34" charset="0"/>
              </a:defRPr>
            </a:lvl1pPr>
            <a:lvl2pPr marL="627063" indent="-169863" algn="l" defTabSz="457200" rtl="0" eaLnBrk="0" fontAlgn="base" hangingPunct="0">
              <a:spcBef>
                <a:spcPct val="20000"/>
              </a:spcBef>
              <a:spcAft>
                <a:spcPct val="0"/>
              </a:spcAft>
              <a:buClr>
                <a:schemeClr val="accent3"/>
              </a:buClr>
              <a:buFont typeface="Arial" panose="020B0604020202020204" pitchFamily="34" charset="0"/>
              <a:buChar char="-"/>
              <a:defRPr kern="1200">
                <a:solidFill>
                  <a:schemeClr val="tx1"/>
                </a:solidFill>
                <a:latin typeface="Arial" pitchFamily="34" charset="0"/>
                <a:ea typeface="Arial" charset="0"/>
                <a:cs typeface="Arial" pitchFamily="34" charset="0"/>
              </a:defRPr>
            </a:lvl2pPr>
            <a:lvl3pPr marL="1084263" indent="-169863" algn="l" defTabSz="457200" rtl="0" eaLnBrk="0" fontAlgn="base" hangingPunct="0">
              <a:spcBef>
                <a:spcPct val="20000"/>
              </a:spcBef>
              <a:spcAft>
                <a:spcPct val="0"/>
              </a:spcAft>
              <a:buClr>
                <a:schemeClr val="accent3"/>
              </a:buClr>
              <a:buSzPct val="90000"/>
              <a:buFont typeface="Wingdings" panose="05000000000000000000" pitchFamily="2" charset="2"/>
              <a:buChar char="§"/>
              <a:defRPr sz="1600" kern="1200">
                <a:solidFill>
                  <a:schemeClr val="tx1"/>
                </a:solidFill>
                <a:latin typeface="Arial" pitchFamily="34" charset="0"/>
                <a:ea typeface="Arial" charset="0"/>
                <a:cs typeface="Arial" pitchFamily="34" charset="0"/>
              </a:defRPr>
            </a:lvl3pPr>
            <a:lvl4pPr marL="1600200" indent="-228600" algn="l" defTabSz="457200" rtl="0" eaLnBrk="0" fontAlgn="base" hangingPunct="0">
              <a:spcBef>
                <a:spcPct val="20000"/>
              </a:spcBef>
              <a:spcAft>
                <a:spcPct val="0"/>
              </a:spcAft>
              <a:buClr>
                <a:schemeClr val="accent3"/>
              </a:buClr>
              <a:buFont typeface="Arial" panose="020B0604020202020204" pitchFamily="34" charset="0"/>
              <a:buChar char="-"/>
              <a:defRPr sz="1400" kern="1200">
                <a:solidFill>
                  <a:schemeClr val="tx1"/>
                </a:solidFill>
                <a:latin typeface="Arial" panose="020B0604020202020204" pitchFamily="34" charset="0"/>
                <a:ea typeface="Helvetica Neue"/>
                <a:cs typeface="Arial" panose="020B0604020202020204" pitchFamily="34" charset="0"/>
              </a:defRPr>
            </a:lvl4pPr>
            <a:lvl5pPr marL="2057400" indent="-228600" algn="l" defTabSz="457200" rtl="0" eaLnBrk="0" fontAlgn="base" hangingPunct="0">
              <a:spcBef>
                <a:spcPct val="20000"/>
              </a:spcBef>
              <a:spcAft>
                <a:spcPct val="0"/>
              </a:spcAft>
              <a:buClr>
                <a:schemeClr val="accent3"/>
              </a:buClr>
              <a:buFont typeface="Arial" panose="020B0604020202020204" pitchFamily="34" charset="0"/>
              <a:buChar char="»"/>
              <a:defRPr sz="1400" kern="1200">
                <a:solidFill>
                  <a:schemeClr val="tx1"/>
                </a:solidFill>
                <a:latin typeface="Arial" panose="020B0604020202020204" pitchFamily="34" charset="0"/>
                <a:ea typeface="Helvetica Neue"/>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defRPr/>
            </a:pPr>
            <a:r>
              <a:rPr lang="en-US" sz="4600" dirty="0">
                <a:solidFill>
                  <a:schemeClr val="tx1">
                    <a:lumMod val="65000"/>
                    <a:lumOff val="35000"/>
                  </a:schemeClr>
                </a:solidFill>
              </a:rPr>
              <a:t>Mobility </a:t>
            </a:r>
            <a:r>
              <a:rPr lang="en-US" sz="4600" b="0" i="0" baseline="0" dirty="0">
                <a:solidFill>
                  <a:schemeClr val="tx1">
                    <a:lumMod val="65000"/>
                    <a:lumOff val="35000"/>
                  </a:schemeClr>
                </a:solidFill>
              </a:rPr>
              <a:t>Edge</a:t>
            </a:r>
            <a:r>
              <a:rPr lang="en-US" sz="4600" b="0" i="0" baseline="30000" dirty="0">
                <a:solidFill>
                  <a:schemeClr val="tx1">
                    <a:lumMod val="65000"/>
                    <a:lumOff val="35000"/>
                  </a:schemeClr>
                </a:solidFill>
              </a:rPr>
              <a:t>™</a:t>
            </a:r>
          </a:p>
        </p:txBody>
      </p:sp>
      <p:pic>
        <p:nvPicPr>
          <p:cNvPr id="31" name="Picture 3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22542" y="1988901"/>
            <a:ext cx="1326626" cy="1320058"/>
          </a:xfrm>
          <a:prstGeom prst="rect">
            <a:avLst/>
          </a:prstGeom>
        </p:spPr>
      </p:pic>
      <p:pic>
        <p:nvPicPr>
          <p:cNvPr id="32" name="Picture 3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76220" y="4946812"/>
            <a:ext cx="1326626" cy="1320058"/>
          </a:xfrm>
          <a:prstGeom prst="rect">
            <a:avLst/>
          </a:prstGeom>
        </p:spPr>
      </p:pic>
      <p:pic>
        <p:nvPicPr>
          <p:cNvPr id="33" name="Picture 3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03109" y="3915338"/>
            <a:ext cx="1326626" cy="1320058"/>
          </a:xfrm>
          <a:prstGeom prst="rect">
            <a:avLst/>
          </a:prstGeom>
        </p:spPr>
      </p:pic>
      <p:grpSp>
        <p:nvGrpSpPr>
          <p:cNvPr id="34" name="Group 33"/>
          <p:cNvGrpSpPr/>
          <p:nvPr/>
        </p:nvGrpSpPr>
        <p:grpSpPr>
          <a:xfrm>
            <a:off x="4566421" y="1788811"/>
            <a:ext cx="1858270" cy="746413"/>
            <a:chOff x="9644141" y="1131293"/>
            <a:chExt cx="2059548" cy="827261"/>
          </a:xfrm>
        </p:grpSpPr>
        <p:sp>
          <p:nvSpPr>
            <p:cNvPr id="35" name="Content Placeholder 4"/>
            <p:cNvSpPr txBox="1">
              <a:spLocks/>
            </p:cNvSpPr>
            <p:nvPr/>
          </p:nvSpPr>
          <p:spPr>
            <a:xfrm>
              <a:off x="10046184" y="1227328"/>
              <a:ext cx="1657505" cy="415108"/>
            </a:xfrm>
            <a:prstGeom prst="rect">
              <a:avLst/>
            </a:prstGeom>
          </p:spPr>
          <p:txBody>
            <a:bodyPr/>
            <a:lstStyle>
              <a:lvl1pPr marL="169863" indent="-169863" algn="l" defTabSz="457200" rtl="0" eaLnBrk="0" fontAlgn="base" hangingPunct="0">
                <a:spcBef>
                  <a:spcPct val="20000"/>
                </a:spcBef>
                <a:spcAft>
                  <a:spcPct val="0"/>
                </a:spcAft>
                <a:buClr>
                  <a:schemeClr val="accent1"/>
                </a:buClr>
                <a:buFont typeface="Arial" panose="020B0604020202020204" pitchFamily="34" charset="0"/>
                <a:buChar char="•"/>
                <a:defRPr sz="2000" kern="1200">
                  <a:solidFill>
                    <a:schemeClr val="tx1"/>
                  </a:solidFill>
                  <a:latin typeface="Arial" pitchFamily="34" charset="0"/>
                  <a:ea typeface="Arial" charset="0"/>
                  <a:cs typeface="Arial" pitchFamily="34" charset="0"/>
                </a:defRPr>
              </a:lvl1pPr>
              <a:lvl2pPr marL="627063" indent="-169863" algn="l" defTabSz="457200" rtl="0" eaLnBrk="0" fontAlgn="base" hangingPunct="0">
                <a:spcBef>
                  <a:spcPct val="20000"/>
                </a:spcBef>
                <a:spcAft>
                  <a:spcPct val="0"/>
                </a:spcAft>
                <a:buClr>
                  <a:schemeClr val="accent3"/>
                </a:buClr>
                <a:buFont typeface="Arial" panose="020B0604020202020204" pitchFamily="34" charset="0"/>
                <a:buChar char="-"/>
                <a:defRPr kern="1200">
                  <a:solidFill>
                    <a:schemeClr val="tx1"/>
                  </a:solidFill>
                  <a:latin typeface="Arial" pitchFamily="34" charset="0"/>
                  <a:ea typeface="Arial" charset="0"/>
                  <a:cs typeface="Arial" pitchFamily="34" charset="0"/>
                </a:defRPr>
              </a:lvl2pPr>
              <a:lvl3pPr marL="1084263" indent="-169863" algn="l" defTabSz="457200" rtl="0" eaLnBrk="0" fontAlgn="base" hangingPunct="0">
                <a:spcBef>
                  <a:spcPct val="20000"/>
                </a:spcBef>
                <a:spcAft>
                  <a:spcPct val="0"/>
                </a:spcAft>
                <a:buClr>
                  <a:schemeClr val="accent3"/>
                </a:buClr>
                <a:buSzPct val="90000"/>
                <a:buFont typeface="Wingdings" panose="05000000000000000000" pitchFamily="2" charset="2"/>
                <a:buChar char="§"/>
                <a:defRPr sz="1600" kern="1200">
                  <a:solidFill>
                    <a:schemeClr val="tx1"/>
                  </a:solidFill>
                  <a:latin typeface="Arial" pitchFamily="34" charset="0"/>
                  <a:ea typeface="Arial" charset="0"/>
                  <a:cs typeface="Arial" pitchFamily="34" charset="0"/>
                </a:defRPr>
              </a:lvl3pPr>
              <a:lvl4pPr marL="1600200" indent="-228600" algn="l" defTabSz="457200" rtl="0" eaLnBrk="0" fontAlgn="base" hangingPunct="0">
                <a:spcBef>
                  <a:spcPct val="20000"/>
                </a:spcBef>
                <a:spcAft>
                  <a:spcPct val="0"/>
                </a:spcAft>
                <a:buClr>
                  <a:schemeClr val="accent3"/>
                </a:buClr>
                <a:buFont typeface="Arial" panose="020B0604020202020204" pitchFamily="34" charset="0"/>
                <a:buChar char="-"/>
                <a:defRPr sz="1400" kern="1200">
                  <a:solidFill>
                    <a:schemeClr val="tx1"/>
                  </a:solidFill>
                  <a:latin typeface="Arial" panose="020B0604020202020204" pitchFamily="34" charset="0"/>
                  <a:ea typeface="Helvetica Neue"/>
                  <a:cs typeface="Arial" panose="020B0604020202020204" pitchFamily="34" charset="0"/>
                </a:defRPr>
              </a:lvl4pPr>
              <a:lvl5pPr marL="2057400" indent="-228600" algn="l" defTabSz="457200" rtl="0" eaLnBrk="0" fontAlgn="base" hangingPunct="0">
                <a:spcBef>
                  <a:spcPct val="20000"/>
                </a:spcBef>
                <a:spcAft>
                  <a:spcPct val="0"/>
                </a:spcAft>
                <a:buClr>
                  <a:schemeClr val="accent3"/>
                </a:buClr>
                <a:buFont typeface="Arial" panose="020B0604020202020204" pitchFamily="34" charset="0"/>
                <a:buChar char="»"/>
                <a:defRPr sz="1400" kern="1200">
                  <a:solidFill>
                    <a:schemeClr val="tx1"/>
                  </a:solidFill>
                  <a:latin typeface="Arial" panose="020B0604020202020204" pitchFamily="34" charset="0"/>
                  <a:ea typeface="Helvetica Neue"/>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defRPr/>
              </a:pPr>
              <a:r>
                <a:rPr lang="en-US" sz="1300" cap="all" baseline="0" dirty="0">
                  <a:solidFill>
                    <a:schemeClr val="tx1">
                      <a:lumMod val="65000"/>
                      <a:lumOff val="35000"/>
                    </a:schemeClr>
                  </a:solidFill>
                </a:rPr>
                <a:t>ACCELERATE</a:t>
              </a:r>
            </a:p>
            <a:p>
              <a:pPr marL="0" indent="0" algn="ctr">
                <a:buNone/>
                <a:defRPr/>
              </a:pPr>
              <a:r>
                <a:rPr lang="en-US" sz="1300" cap="all" baseline="0" dirty="0" err="1">
                  <a:solidFill>
                    <a:schemeClr val="tx1">
                      <a:lumMod val="65000"/>
                      <a:lumOff val="35000"/>
                    </a:schemeClr>
                  </a:solidFill>
                </a:rPr>
                <a:t>DeploymentS</a:t>
              </a:r>
              <a:endParaRPr lang="en-US" sz="1300" cap="all" baseline="0" dirty="0">
                <a:solidFill>
                  <a:schemeClr val="tx1">
                    <a:lumMod val="65000"/>
                    <a:lumOff val="35000"/>
                  </a:schemeClr>
                </a:solidFill>
              </a:endParaRPr>
            </a:p>
          </p:txBody>
        </p:sp>
        <p:cxnSp>
          <p:nvCxnSpPr>
            <p:cNvPr id="36" name="Straight Connector 35"/>
            <p:cNvCxnSpPr/>
            <p:nvPr/>
          </p:nvCxnSpPr>
          <p:spPr>
            <a:xfrm flipV="1">
              <a:off x="9644141" y="1131293"/>
              <a:ext cx="588886" cy="827261"/>
            </a:xfrm>
            <a:prstGeom prst="line">
              <a:avLst/>
            </a:prstGeom>
            <a:ln w="28575" cmpd="sng">
              <a:solidFill>
                <a:srgbClr val="257BAE"/>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10215725" y="1138115"/>
              <a:ext cx="1300966" cy="0"/>
            </a:xfrm>
            <a:prstGeom prst="line">
              <a:avLst/>
            </a:prstGeom>
            <a:ln w="28575" cmpd="sng">
              <a:solidFill>
                <a:srgbClr val="257BAE"/>
              </a:solidFill>
            </a:ln>
            <a:effectLst/>
          </p:spPr>
          <p:style>
            <a:lnRef idx="2">
              <a:schemeClr val="accent1"/>
            </a:lnRef>
            <a:fillRef idx="0">
              <a:schemeClr val="accent1"/>
            </a:fillRef>
            <a:effectRef idx="1">
              <a:schemeClr val="accent1"/>
            </a:effectRef>
            <a:fontRef idx="minor">
              <a:schemeClr val="tx1"/>
            </a:fontRef>
          </p:style>
        </p:cxnSp>
      </p:grpSp>
      <p:grpSp>
        <p:nvGrpSpPr>
          <p:cNvPr id="38" name="Group 37"/>
          <p:cNvGrpSpPr/>
          <p:nvPr/>
        </p:nvGrpSpPr>
        <p:grpSpPr>
          <a:xfrm>
            <a:off x="4671890" y="4718863"/>
            <a:ext cx="1847656" cy="861235"/>
            <a:chOff x="9761034" y="4378712"/>
            <a:chExt cx="2047785" cy="954520"/>
          </a:xfrm>
        </p:grpSpPr>
        <p:sp>
          <p:nvSpPr>
            <p:cNvPr id="39" name="Content Placeholder 4"/>
            <p:cNvSpPr txBox="1">
              <a:spLocks/>
            </p:cNvSpPr>
            <p:nvPr/>
          </p:nvSpPr>
          <p:spPr>
            <a:xfrm>
              <a:off x="10081805" y="4918618"/>
              <a:ext cx="1727014" cy="414614"/>
            </a:xfrm>
            <a:prstGeom prst="rect">
              <a:avLst/>
            </a:prstGeom>
          </p:spPr>
          <p:txBody>
            <a:bodyPr/>
            <a:lstStyle>
              <a:lvl1pPr marL="169863" indent="-169863" algn="l" defTabSz="457200" rtl="0" eaLnBrk="0" fontAlgn="base" hangingPunct="0">
                <a:spcBef>
                  <a:spcPct val="20000"/>
                </a:spcBef>
                <a:spcAft>
                  <a:spcPct val="0"/>
                </a:spcAft>
                <a:buClr>
                  <a:schemeClr val="accent1"/>
                </a:buClr>
                <a:buFont typeface="Arial" panose="020B0604020202020204" pitchFamily="34" charset="0"/>
                <a:buChar char="•"/>
                <a:defRPr sz="2000" kern="1200">
                  <a:solidFill>
                    <a:schemeClr val="tx1"/>
                  </a:solidFill>
                  <a:latin typeface="Arial" pitchFamily="34" charset="0"/>
                  <a:ea typeface="Arial" charset="0"/>
                  <a:cs typeface="Arial" pitchFamily="34" charset="0"/>
                </a:defRPr>
              </a:lvl1pPr>
              <a:lvl2pPr marL="627063" indent="-169863" algn="l" defTabSz="457200" rtl="0" eaLnBrk="0" fontAlgn="base" hangingPunct="0">
                <a:spcBef>
                  <a:spcPct val="20000"/>
                </a:spcBef>
                <a:spcAft>
                  <a:spcPct val="0"/>
                </a:spcAft>
                <a:buClr>
                  <a:schemeClr val="accent3"/>
                </a:buClr>
                <a:buFont typeface="Arial" panose="020B0604020202020204" pitchFamily="34" charset="0"/>
                <a:buChar char="-"/>
                <a:defRPr kern="1200">
                  <a:solidFill>
                    <a:schemeClr val="tx1"/>
                  </a:solidFill>
                  <a:latin typeface="Arial" pitchFamily="34" charset="0"/>
                  <a:ea typeface="Arial" charset="0"/>
                  <a:cs typeface="Arial" pitchFamily="34" charset="0"/>
                </a:defRPr>
              </a:lvl2pPr>
              <a:lvl3pPr marL="1084263" indent="-169863" algn="l" defTabSz="457200" rtl="0" eaLnBrk="0" fontAlgn="base" hangingPunct="0">
                <a:spcBef>
                  <a:spcPct val="20000"/>
                </a:spcBef>
                <a:spcAft>
                  <a:spcPct val="0"/>
                </a:spcAft>
                <a:buClr>
                  <a:schemeClr val="accent3"/>
                </a:buClr>
                <a:buSzPct val="90000"/>
                <a:buFont typeface="Wingdings" panose="05000000000000000000" pitchFamily="2" charset="2"/>
                <a:buChar char="§"/>
                <a:defRPr sz="1600" kern="1200">
                  <a:solidFill>
                    <a:schemeClr val="tx1"/>
                  </a:solidFill>
                  <a:latin typeface="Arial" pitchFamily="34" charset="0"/>
                  <a:ea typeface="Arial" charset="0"/>
                  <a:cs typeface="Arial" pitchFamily="34" charset="0"/>
                </a:defRPr>
              </a:lvl3pPr>
              <a:lvl4pPr marL="1600200" indent="-228600" algn="l" defTabSz="457200" rtl="0" eaLnBrk="0" fontAlgn="base" hangingPunct="0">
                <a:spcBef>
                  <a:spcPct val="20000"/>
                </a:spcBef>
                <a:spcAft>
                  <a:spcPct val="0"/>
                </a:spcAft>
                <a:buClr>
                  <a:schemeClr val="accent3"/>
                </a:buClr>
                <a:buFont typeface="Arial" panose="020B0604020202020204" pitchFamily="34" charset="0"/>
                <a:buChar char="-"/>
                <a:defRPr sz="1400" kern="1200">
                  <a:solidFill>
                    <a:schemeClr val="tx1"/>
                  </a:solidFill>
                  <a:latin typeface="Arial" panose="020B0604020202020204" pitchFamily="34" charset="0"/>
                  <a:ea typeface="Helvetica Neue"/>
                  <a:cs typeface="Arial" panose="020B0604020202020204" pitchFamily="34" charset="0"/>
                </a:defRPr>
              </a:lvl4pPr>
              <a:lvl5pPr marL="2057400" indent="-228600" algn="l" defTabSz="457200" rtl="0" eaLnBrk="0" fontAlgn="base" hangingPunct="0">
                <a:spcBef>
                  <a:spcPct val="20000"/>
                </a:spcBef>
                <a:spcAft>
                  <a:spcPct val="0"/>
                </a:spcAft>
                <a:buClr>
                  <a:schemeClr val="accent3"/>
                </a:buClr>
                <a:buFont typeface="Arial" panose="020B0604020202020204" pitchFamily="34" charset="0"/>
                <a:buChar char="»"/>
                <a:defRPr sz="1400" kern="1200">
                  <a:solidFill>
                    <a:schemeClr val="tx1"/>
                  </a:solidFill>
                  <a:latin typeface="Arial" panose="020B0604020202020204" pitchFamily="34" charset="0"/>
                  <a:ea typeface="Helvetica Neue"/>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defRPr/>
              </a:pPr>
              <a:r>
                <a:rPr lang="en-US" sz="1300" cap="all" baseline="0" dirty="0">
                  <a:solidFill>
                    <a:schemeClr val="tx1">
                      <a:lumMod val="65000"/>
                      <a:lumOff val="35000"/>
                    </a:schemeClr>
                  </a:solidFill>
                </a:rPr>
                <a:t>OPTIMIZE</a:t>
              </a:r>
            </a:p>
            <a:p>
              <a:pPr marL="0" indent="0" algn="ctr">
                <a:buNone/>
                <a:defRPr/>
              </a:pPr>
              <a:r>
                <a:rPr lang="en-US" sz="1300" cap="all" baseline="0" dirty="0">
                  <a:solidFill>
                    <a:schemeClr val="tx1">
                      <a:lumMod val="65000"/>
                      <a:lumOff val="35000"/>
                    </a:schemeClr>
                  </a:solidFill>
                </a:rPr>
                <a:t>Performance</a:t>
              </a:r>
            </a:p>
          </p:txBody>
        </p:sp>
        <p:cxnSp>
          <p:nvCxnSpPr>
            <p:cNvPr id="40" name="Straight Connector 39"/>
            <p:cNvCxnSpPr/>
            <p:nvPr/>
          </p:nvCxnSpPr>
          <p:spPr>
            <a:xfrm>
              <a:off x="9761034" y="4378712"/>
              <a:ext cx="511952" cy="481886"/>
            </a:xfrm>
            <a:prstGeom prst="line">
              <a:avLst/>
            </a:prstGeom>
            <a:ln w="28575" cmpd="sng">
              <a:solidFill>
                <a:srgbClr val="C06C32"/>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10265552" y="4860598"/>
              <a:ext cx="1419863" cy="1"/>
            </a:xfrm>
            <a:prstGeom prst="line">
              <a:avLst/>
            </a:prstGeom>
            <a:ln w="28575" cmpd="sng">
              <a:solidFill>
                <a:srgbClr val="C06C32"/>
              </a:solidFill>
            </a:ln>
            <a:effectLst/>
          </p:spPr>
          <p:style>
            <a:lnRef idx="2">
              <a:schemeClr val="accent1"/>
            </a:lnRef>
            <a:fillRef idx="0">
              <a:schemeClr val="accent1"/>
            </a:fillRef>
            <a:effectRef idx="1">
              <a:schemeClr val="accent1"/>
            </a:effectRef>
            <a:fontRef idx="minor">
              <a:schemeClr val="tx1"/>
            </a:fontRef>
          </p:style>
        </p:cxnSp>
      </p:grpSp>
      <p:grpSp>
        <p:nvGrpSpPr>
          <p:cNvPr id="42" name="Group 41"/>
          <p:cNvGrpSpPr/>
          <p:nvPr/>
        </p:nvGrpSpPr>
        <p:grpSpPr>
          <a:xfrm>
            <a:off x="776230" y="5711589"/>
            <a:ext cx="2543415" cy="758777"/>
            <a:chOff x="5443416" y="5478966"/>
            <a:chExt cx="2818905" cy="840964"/>
          </a:xfrm>
        </p:grpSpPr>
        <p:sp>
          <p:nvSpPr>
            <p:cNvPr id="43" name="Content Placeholder 4"/>
            <p:cNvSpPr txBox="1">
              <a:spLocks/>
            </p:cNvSpPr>
            <p:nvPr/>
          </p:nvSpPr>
          <p:spPr>
            <a:xfrm>
              <a:off x="5443416" y="5904822"/>
              <a:ext cx="1512930" cy="415108"/>
            </a:xfrm>
            <a:prstGeom prst="rect">
              <a:avLst/>
            </a:prstGeom>
          </p:spPr>
          <p:txBody>
            <a:bodyPr/>
            <a:lstStyle>
              <a:lvl1pPr marL="169863" indent="-169863" algn="l" defTabSz="457200" rtl="0" eaLnBrk="0" fontAlgn="base" hangingPunct="0">
                <a:spcBef>
                  <a:spcPct val="20000"/>
                </a:spcBef>
                <a:spcAft>
                  <a:spcPct val="0"/>
                </a:spcAft>
                <a:buClr>
                  <a:schemeClr val="accent1"/>
                </a:buClr>
                <a:buFont typeface="Arial" panose="020B0604020202020204" pitchFamily="34" charset="0"/>
                <a:buChar char="•"/>
                <a:defRPr sz="2000" kern="1200">
                  <a:solidFill>
                    <a:schemeClr val="tx1"/>
                  </a:solidFill>
                  <a:latin typeface="Arial" pitchFamily="34" charset="0"/>
                  <a:ea typeface="Arial" charset="0"/>
                  <a:cs typeface="Arial" pitchFamily="34" charset="0"/>
                </a:defRPr>
              </a:lvl1pPr>
              <a:lvl2pPr marL="627063" indent="-169863" algn="l" defTabSz="457200" rtl="0" eaLnBrk="0" fontAlgn="base" hangingPunct="0">
                <a:spcBef>
                  <a:spcPct val="20000"/>
                </a:spcBef>
                <a:spcAft>
                  <a:spcPct val="0"/>
                </a:spcAft>
                <a:buClr>
                  <a:schemeClr val="accent3"/>
                </a:buClr>
                <a:buFont typeface="Arial" panose="020B0604020202020204" pitchFamily="34" charset="0"/>
                <a:buChar char="-"/>
                <a:defRPr kern="1200">
                  <a:solidFill>
                    <a:schemeClr val="tx1"/>
                  </a:solidFill>
                  <a:latin typeface="Arial" pitchFamily="34" charset="0"/>
                  <a:ea typeface="Arial" charset="0"/>
                  <a:cs typeface="Arial" pitchFamily="34" charset="0"/>
                </a:defRPr>
              </a:lvl2pPr>
              <a:lvl3pPr marL="1084263" indent="-169863" algn="l" defTabSz="457200" rtl="0" eaLnBrk="0" fontAlgn="base" hangingPunct="0">
                <a:spcBef>
                  <a:spcPct val="20000"/>
                </a:spcBef>
                <a:spcAft>
                  <a:spcPct val="0"/>
                </a:spcAft>
                <a:buClr>
                  <a:schemeClr val="accent3"/>
                </a:buClr>
                <a:buSzPct val="90000"/>
                <a:buFont typeface="Wingdings" panose="05000000000000000000" pitchFamily="2" charset="2"/>
                <a:buChar char="§"/>
                <a:defRPr sz="1600" kern="1200">
                  <a:solidFill>
                    <a:schemeClr val="tx1"/>
                  </a:solidFill>
                  <a:latin typeface="Arial" pitchFamily="34" charset="0"/>
                  <a:ea typeface="Arial" charset="0"/>
                  <a:cs typeface="Arial" pitchFamily="34" charset="0"/>
                </a:defRPr>
              </a:lvl3pPr>
              <a:lvl4pPr marL="1600200" indent="-228600" algn="l" defTabSz="457200" rtl="0" eaLnBrk="0" fontAlgn="base" hangingPunct="0">
                <a:spcBef>
                  <a:spcPct val="20000"/>
                </a:spcBef>
                <a:spcAft>
                  <a:spcPct val="0"/>
                </a:spcAft>
                <a:buClr>
                  <a:schemeClr val="accent3"/>
                </a:buClr>
                <a:buFont typeface="Arial" panose="020B0604020202020204" pitchFamily="34" charset="0"/>
                <a:buChar char="-"/>
                <a:defRPr sz="1400" kern="1200">
                  <a:solidFill>
                    <a:schemeClr val="tx1"/>
                  </a:solidFill>
                  <a:latin typeface="Arial" panose="020B0604020202020204" pitchFamily="34" charset="0"/>
                  <a:ea typeface="Helvetica Neue"/>
                  <a:cs typeface="Arial" panose="020B0604020202020204" pitchFamily="34" charset="0"/>
                </a:defRPr>
              </a:lvl4pPr>
              <a:lvl5pPr marL="2057400" indent="-228600" algn="l" defTabSz="457200" rtl="0" eaLnBrk="0" fontAlgn="base" hangingPunct="0">
                <a:spcBef>
                  <a:spcPct val="20000"/>
                </a:spcBef>
                <a:spcAft>
                  <a:spcPct val="0"/>
                </a:spcAft>
                <a:buClr>
                  <a:schemeClr val="accent3"/>
                </a:buClr>
                <a:buFont typeface="Arial" panose="020B0604020202020204" pitchFamily="34" charset="0"/>
                <a:buChar char="»"/>
                <a:defRPr sz="1400" kern="1200">
                  <a:solidFill>
                    <a:schemeClr val="tx1"/>
                  </a:solidFill>
                  <a:latin typeface="Arial" panose="020B0604020202020204" pitchFamily="34" charset="0"/>
                  <a:ea typeface="Helvetica Neue"/>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defRPr/>
              </a:pPr>
              <a:r>
                <a:rPr lang="en-US" sz="1300" cap="all" baseline="0" dirty="0">
                  <a:solidFill>
                    <a:schemeClr val="tx1">
                      <a:lumMod val="65000"/>
                      <a:lumOff val="35000"/>
                    </a:schemeClr>
                  </a:solidFill>
                </a:rPr>
                <a:t>EXTEND Lifecycle</a:t>
              </a:r>
            </a:p>
          </p:txBody>
        </p:sp>
        <p:cxnSp>
          <p:nvCxnSpPr>
            <p:cNvPr id="44" name="Straight Connector 43"/>
            <p:cNvCxnSpPr/>
            <p:nvPr/>
          </p:nvCxnSpPr>
          <p:spPr>
            <a:xfrm flipV="1">
              <a:off x="6895238" y="5478966"/>
              <a:ext cx="1367083" cy="389159"/>
            </a:xfrm>
            <a:prstGeom prst="line">
              <a:avLst/>
            </a:prstGeom>
            <a:ln w="28575" cmpd="sng">
              <a:solidFill>
                <a:srgbClr val="588B36"/>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5475375" y="5868124"/>
              <a:ext cx="1419863" cy="1"/>
            </a:xfrm>
            <a:prstGeom prst="line">
              <a:avLst/>
            </a:prstGeom>
            <a:ln w="28575" cmpd="sng">
              <a:solidFill>
                <a:srgbClr val="588B36"/>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42840062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250" y="1609496"/>
            <a:ext cx="11887200" cy="247908"/>
          </a:xfrm>
          <a:prstGeom prst="rect">
            <a:avLst/>
          </a:prstGeom>
        </p:spPr>
      </p:pic>
      <p:sp>
        <p:nvSpPr>
          <p:cNvPr id="9" name="Slide Number Placeholder 2"/>
          <p:cNvSpPr txBox="1">
            <a:spLocks/>
          </p:cNvSpPr>
          <p:nvPr/>
        </p:nvSpPr>
        <p:spPr>
          <a:xfrm>
            <a:off x="11645900" y="1113"/>
            <a:ext cx="674688" cy="504825"/>
          </a:xfrm>
          <a:prstGeom prst="rect">
            <a:avLst/>
          </a:prstGeom>
        </p:spPr>
        <p:txBody>
          <a:bodyPr vert="horz" lIns="91440" tIns="45720" rIns="91440" bIns="45720" rtlCol="0" anchor="ctr"/>
          <a:lstStyle>
            <a:defPPr>
              <a:defRPr lang="en-US"/>
            </a:defPPr>
            <a:lvl1pPr algn="l" defTabSz="457200" rtl="0" eaLnBrk="1" fontAlgn="auto" hangingPunct="1">
              <a:spcBef>
                <a:spcPts val="0"/>
              </a:spcBef>
              <a:spcAft>
                <a:spcPts val="0"/>
              </a:spcAft>
              <a:defRPr sz="1100" b="1" i="0" kern="1200">
                <a:solidFill>
                  <a:schemeClr val="bg1"/>
                </a:solidFill>
                <a:latin typeface="+mn-lt"/>
                <a:ea typeface="+mn-ea"/>
                <a:cs typeface="HelveticaNeue MediumCond"/>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4B99861D-3CB1-4C42-8928-BA0D1AA5BB66}" type="slidenum">
              <a:rPr kumimoji="0" lang="en-US" sz="1100" b="1" i="0" u="none" strike="noStrike" kern="1200" cap="none" spc="0" normalizeH="0" baseline="0" noProof="0" smtClean="0">
                <a:ln>
                  <a:noFill/>
                </a:ln>
                <a:solidFill>
                  <a:srgbClr val="FFFFFF"/>
                </a:solidFill>
                <a:effectLst/>
                <a:uLnTx/>
                <a:uFillTx/>
                <a:latin typeface="Arial"/>
                <a:ea typeface="+mn-ea"/>
              </a:rPr>
              <a:pPr marL="0" marR="0" lvl="0" indent="0" algn="l" defTabSz="457200" rtl="0" eaLnBrk="1" fontAlgn="auto" latinLnBrk="0" hangingPunct="1">
                <a:lnSpc>
                  <a:spcPct val="100000"/>
                </a:lnSpc>
                <a:spcBef>
                  <a:spcPts val="0"/>
                </a:spcBef>
                <a:spcAft>
                  <a:spcPts val="0"/>
                </a:spcAft>
                <a:buClrTx/>
                <a:buSzTx/>
                <a:buFontTx/>
                <a:buNone/>
                <a:tabLst/>
                <a:defRPr/>
              </a:pPr>
              <a:t>17</a:t>
            </a:fld>
            <a:endParaRPr kumimoji="0" lang="en-US" sz="1100" b="1" i="0" u="none" strike="noStrike" kern="1200" cap="none" spc="0" normalizeH="0" baseline="0" noProof="0" dirty="0">
              <a:ln>
                <a:noFill/>
              </a:ln>
              <a:solidFill>
                <a:srgbClr val="FFFFFF"/>
              </a:solidFill>
              <a:effectLst/>
              <a:uLnTx/>
              <a:uFillTx/>
              <a:latin typeface="Arial"/>
              <a:ea typeface="+mn-ea"/>
            </a:endParaRPr>
          </a:p>
        </p:txBody>
      </p:sp>
      <p:sp>
        <p:nvSpPr>
          <p:cNvPr id="10" name="Slide Number Placeholder 2"/>
          <p:cNvSpPr txBox="1">
            <a:spLocks/>
          </p:cNvSpPr>
          <p:nvPr/>
        </p:nvSpPr>
        <p:spPr>
          <a:xfrm>
            <a:off x="11645900" y="1113"/>
            <a:ext cx="674688" cy="504825"/>
          </a:xfrm>
          <a:prstGeom prst="rect">
            <a:avLst/>
          </a:prstGeom>
        </p:spPr>
        <p:txBody>
          <a:bodyPr vert="horz" lIns="91440" tIns="45720" rIns="91440" bIns="45720" rtlCol="0" anchor="ctr"/>
          <a:lstStyle>
            <a:defPPr>
              <a:defRPr lang="en-US"/>
            </a:defPPr>
            <a:lvl1pPr algn="l" defTabSz="457200" rtl="0" eaLnBrk="1" fontAlgn="auto" hangingPunct="1">
              <a:spcBef>
                <a:spcPts val="0"/>
              </a:spcBef>
              <a:spcAft>
                <a:spcPts val="0"/>
              </a:spcAft>
              <a:defRPr sz="1100" b="1" i="0" kern="1200">
                <a:solidFill>
                  <a:schemeClr val="bg1"/>
                </a:solidFill>
                <a:latin typeface="+mn-lt"/>
                <a:ea typeface="+mn-ea"/>
                <a:cs typeface="HelveticaNeue MediumCond"/>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4B99861D-3CB1-4C42-8928-BA0D1AA5BB66}" type="slidenum">
              <a:rPr kumimoji="0" lang="en-US" sz="1100" b="1" i="0" u="none" strike="noStrike" kern="1200" cap="none" spc="0" normalizeH="0" baseline="0" noProof="0" smtClean="0">
                <a:ln>
                  <a:noFill/>
                </a:ln>
                <a:solidFill>
                  <a:srgbClr val="FFFFFF"/>
                </a:solidFill>
                <a:effectLst/>
                <a:uLnTx/>
                <a:uFillTx/>
                <a:latin typeface="Arial"/>
                <a:ea typeface="+mn-ea"/>
              </a:rPr>
              <a:pPr marL="0" marR="0" lvl="0" indent="0" algn="l" defTabSz="457200" rtl="0" eaLnBrk="1" fontAlgn="auto" latinLnBrk="0" hangingPunct="1">
                <a:lnSpc>
                  <a:spcPct val="100000"/>
                </a:lnSpc>
                <a:spcBef>
                  <a:spcPts val="0"/>
                </a:spcBef>
                <a:spcAft>
                  <a:spcPts val="0"/>
                </a:spcAft>
                <a:buClrTx/>
                <a:buSzTx/>
                <a:buFontTx/>
                <a:buNone/>
                <a:tabLst/>
                <a:defRPr/>
              </a:pPr>
              <a:t>17</a:t>
            </a:fld>
            <a:endParaRPr kumimoji="0" lang="en-US" sz="1100" b="1" i="0" u="none" strike="noStrike" kern="1200" cap="none" spc="0" normalizeH="0" baseline="0" noProof="0" dirty="0">
              <a:ln>
                <a:noFill/>
              </a:ln>
              <a:solidFill>
                <a:srgbClr val="FFFFFF"/>
              </a:solidFill>
              <a:effectLst/>
              <a:uLnTx/>
              <a:uFillTx/>
              <a:latin typeface="Arial"/>
              <a:ea typeface="+mn-ea"/>
            </a:endParaRPr>
          </a:p>
        </p:txBody>
      </p:sp>
      <p:sp>
        <p:nvSpPr>
          <p:cNvPr id="13" name="Rectangle 23"/>
          <p:cNvSpPr>
            <a:spLocks noChangeArrowheads="1"/>
          </p:cNvSpPr>
          <p:nvPr/>
        </p:nvSpPr>
        <p:spPr bwMode="auto">
          <a:xfrm>
            <a:off x="4407310" y="6659088"/>
            <a:ext cx="3506788" cy="200025"/>
          </a:xfrm>
          <a:prstGeom prst="rect">
            <a:avLst/>
          </a:prstGeom>
          <a:noFill/>
          <a:ln>
            <a:noFill/>
          </a:ln>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7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rPr>
              <a:t>Honeywell Confidential - © 2017 by Honeywell International Inc. All rights reserved. </a:t>
            </a:r>
          </a:p>
        </p:txBody>
      </p:sp>
      <p:sp>
        <p:nvSpPr>
          <p:cNvPr id="17410" name="Title 1"/>
          <p:cNvSpPr>
            <a:spLocks noGrp="1"/>
          </p:cNvSpPr>
          <p:nvPr>
            <p:ph type="title"/>
          </p:nvPr>
        </p:nvSpPr>
        <p:spPr>
          <a:xfrm>
            <a:off x="714375" y="357188"/>
            <a:ext cx="10507663" cy="498475"/>
          </a:xfrm>
        </p:spPr>
        <p:txBody>
          <a:bodyPr/>
          <a:lstStyle/>
          <a:p>
            <a:r>
              <a:rPr lang="en-US" altLang="en-US" dirty="0">
                <a:solidFill>
                  <a:srgbClr val="000000"/>
                </a:solidFill>
              </a:rPr>
              <a:t>A proven framework to build-in security protection</a:t>
            </a:r>
            <a:endParaRPr altLang="en-US" dirty="0">
              <a:solidFill>
                <a:srgbClr val="000000"/>
              </a:solidFill>
            </a:endParaRPr>
          </a:p>
        </p:txBody>
      </p:sp>
      <p:sp>
        <p:nvSpPr>
          <p:cNvPr id="2" name="Footer Placeholder 1"/>
          <p:cNvSpPr>
            <a:spLocks noGrp="1"/>
          </p:cNvSpPr>
          <p:nvPr>
            <p:ph type="ftr" sz="quarter" idx="14"/>
            <p:custDataLst>
              <p:tags r:id="rId1"/>
            </p:custDataLst>
          </p:nvPr>
        </p:nvSpPr>
        <p:spPr>
          <a:xfrm>
            <a:off x="0" y="6656832"/>
            <a:ext cx="12192000" cy="200055"/>
          </a:xfrm>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7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rPr>
              <a:t>Honeywell Internal</a:t>
            </a:r>
          </a:p>
        </p:txBody>
      </p:sp>
      <p:sp>
        <p:nvSpPr>
          <p:cNvPr id="17" name="Rectangle 16"/>
          <p:cNvSpPr/>
          <p:nvPr/>
        </p:nvSpPr>
        <p:spPr bwMode="auto">
          <a:xfrm>
            <a:off x="538395" y="2826199"/>
            <a:ext cx="3566160" cy="3474720"/>
          </a:xfrm>
          <a:prstGeom prst="rect">
            <a:avLst/>
          </a:prstGeom>
          <a:gradFill>
            <a:gsLst>
              <a:gs pos="0">
                <a:schemeClr val="bg1">
                  <a:lumMod val="95000"/>
                </a:schemeClr>
              </a:gs>
              <a:gs pos="100000">
                <a:schemeClr val="bg1"/>
              </a:gs>
            </a:gsLst>
            <a:lin ang="5400000" scaled="1"/>
          </a:gradFill>
          <a:ln>
            <a:noFill/>
          </a:ln>
          <a:effectLst/>
          <a:extLst/>
        </p:spPr>
        <p:txBody>
          <a:bodyPr vert="horz" wrap="square" lIns="54610" tIns="54610" rIns="54610" bIns="54610" numCol="1" rtlCol="0" anchor="t" anchorCtr="0" compatLnSpc="1">
            <a:prstTxWarp prst="textNoShape">
              <a:avLst/>
            </a:prstTxWarp>
          </a:bodyPr>
          <a:lstStyle/>
          <a:p>
            <a:pPr marL="171450" marR="0" lvl="0" indent="-171450" algn="l" defTabSz="457200" rtl="0" eaLnBrk="0" fontAlgn="base" latinLnBrk="0" hangingPunct="0">
              <a:lnSpc>
                <a:spcPct val="100000"/>
              </a:lnSpc>
              <a:spcBef>
                <a:spcPts val="1200"/>
              </a:spcBef>
              <a:spcAft>
                <a:spcPct val="0"/>
              </a:spcAft>
              <a:buClr>
                <a:srgbClr val="E71D1D"/>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434343"/>
                </a:solidFill>
                <a:effectLst/>
                <a:uLnTx/>
                <a:uFillTx/>
                <a:latin typeface="Arial" charset="0"/>
                <a:ea typeface="+mn-ea"/>
                <a:cs typeface="+mn-cs"/>
              </a:rPr>
              <a:t>Security built-in design to delivery process</a:t>
            </a:r>
            <a:r>
              <a:rPr kumimoji="0" lang="en-US" sz="1600" b="0" i="0" u="none" strike="noStrike" kern="1200" cap="none" spc="0" normalizeH="0" noProof="0" dirty="0">
                <a:ln>
                  <a:noFill/>
                </a:ln>
                <a:solidFill>
                  <a:srgbClr val="434343"/>
                </a:solidFill>
                <a:effectLst/>
                <a:uLnTx/>
                <a:uFillTx/>
                <a:latin typeface="Arial" charset="0"/>
                <a:ea typeface="+mn-ea"/>
                <a:cs typeface="+mn-cs"/>
              </a:rPr>
              <a:t> to anticipate and </a:t>
            </a:r>
            <a:br>
              <a:rPr kumimoji="0" lang="en-US" sz="1600" b="0" i="0" u="none" strike="noStrike" kern="1200" cap="none" spc="0" normalizeH="0" noProof="0" dirty="0">
                <a:ln>
                  <a:noFill/>
                </a:ln>
                <a:solidFill>
                  <a:srgbClr val="434343"/>
                </a:solidFill>
                <a:effectLst/>
                <a:uLnTx/>
                <a:uFillTx/>
                <a:latin typeface="Arial" charset="0"/>
                <a:ea typeface="+mn-ea"/>
                <a:cs typeface="+mn-cs"/>
              </a:rPr>
            </a:br>
            <a:r>
              <a:rPr kumimoji="0" lang="en-US" sz="1600" b="0" i="0" u="none" strike="noStrike" kern="1200" cap="none" spc="0" normalizeH="0" noProof="0" dirty="0">
                <a:ln>
                  <a:noFill/>
                </a:ln>
                <a:solidFill>
                  <a:srgbClr val="434343"/>
                </a:solidFill>
                <a:effectLst/>
                <a:uLnTx/>
                <a:uFillTx/>
                <a:latin typeface="Arial" charset="0"/>
                <a:ea typeface="+mn-ea"/>
                <a:cs typeface="+mn-cs"/>
              </a:rPr>
              <a:t>mitigate risk</a:t>
            </a:r>
            <a:endParaRPr kumimoji="0" lang="en-US" sz="1600" b="0" i="0" u="none" strike="noStrike" kern="1200" cap="none" spc="0" normalizeH="0" baseline="0" noProof="0" dirty="0">
              <a:ln>
                <a:noFill/>
              </a:ln>
              <a:solidFill>
                <a:srgbClr val="434343"/>
              </a:solidFill>
              <a:effectLst/>
              <a:uLnTx/>
              <a:uFillTx/>
              <a:latin typeface="Arial" charset="0"/>
              <a:ea typeface="+mn-ea"/>
              <a:cs typeface="+mn-cs"/>
            </a:endParaRPr>
          </a:p>
          <a:p>
            <a:pPr marL="171450" marR="0" lvl="0" indent="-171450" algn="l" defTabSz="457200" rtl="0" eaLnBrk="0" fontAlgn="base" latinLnBrk="0" hangingPunct="0">
              <a:lnSpc>
                <a:spcPct val="100000"/>
              </a:lnSpc>
              <a:spcBef>
                <a:spcPts val="1200"/>
              </a:spcBef>
              <a:spcAft>
                <a:spcPct val="0"/>
              </a:spcAft>
              <a:buClr>
                <a:srgbClr val="E71D1D"/>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434343"/>
                </a:solidFill>
                <a:effectLst/>
                <a:uLnTx/>
                <a:uFillTx/>
                <a:latin typeface="Arial" charset="0"/>
                <a:ea typeface="+mn-ea"/>
                <a:cs typeface="+mn-cs"/>
              </a:rPr>
              <a:t>Experts in industrial controls, operations and cyber security</a:t>
            </a:r>
          </a:p>
          <a:p>
            <a:pPr marL="171450" marR="0" lvl="0" indent="-171450" algn="l" defTabSz="457200" rtl="0" eaLnBrk="0" fontAlgn="base" latinLnBrk="0" hangingPunct="0">
              <a:lnSpc>
                <a:spcPct val="100000"/>
              </a:lnSpc>
              <a:spcBef>
                <a:spcPts val="1200"/>
              </a:spcBef>
              <a:spcAft>
                <a:spcPct val="0"/>
              </a:spcAft>
              <a:buClr>
                <a:srgbClr val="E71D1D"/>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434343"/>
                </a:solidFill>
                <a:effectLst/>
                <a:uLnTx/>
                <a:uFillTx/>
                <a:latin typeface="Arial" charset="0"/>
                <a:ea typeface="+mn-ea"/>
                <a:cs typeface="+mn-cs"/>
              </a:rPr>
              <a:t>Full lifecycle capabilities: assessments, design, deployment, integration, training and support</a:t>
            </a:r>
          </a:p>
          <a:p>
            <a:pPr marL="171450" marR="0" lvl="0" indent="-171450" algn="l" defTabSz="457200" rtl="0" eaLnBrk="0" fontAlgn="base" latinLnBrk="0" hangingPunct="0">
              <a:lnSpc>
                <a:spcPct val="100000"/>
              </a:lnSpc>
              <a:spcBef>
                <a:spcPts val="1200"/>
              </a:spcBef>
              <a:spcAft>
                <a:spcPct val="0"/>
              </a:spcAft>
              <a:buClr>
                <a:srgbClr val="E71D1D"/>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434343"/>
                </a:solidFill>
                <a:effectLst/>
                <a:uLnTx/>
                <a:uFillTx/>
                <a:latin typeface="Arial" charset="0"/>
                <a:ea typeface="+mn-ea"/>
                <a:cs typeface="+mn-cs"/>
              </a:rPr>
              <a:t>Global/Regional Industrial </a:t>
            </a:r>
            <a:br>
              <a:rPr kumimoji="0" lang="en-US" sz="1600" b="0" i="0" u="none" strike="noStrike" kern="1200" cap="none" spc="0" normalizeH="0" baseline="0" noProof="0" dirty="0">
                <a:ln>
                  <a:noFill/>
                </a:ln>
                <a:solidFill>
                  <a:srgbClr val="434343"/>
                </a:solidFill>
                <a:effectLst/>
                <a:uLnTx/>
                <a:uFillTx/>
                <a:latin typeface="Arial" charset="0"/>
                <a:ea typeface="+mn-ea"/>
                <a:cs typeface="+mn-cs"/>
              </a:rPr>
            </a:br>
            <a:r>
              <a:rPr kumimoji="0" lang="en-US" sz="1600" b="0" i="0" u="none" strike="noStrike" kern="1200" cap="none" spc="0" normalizeH="0" baseline="0" noProof="0" dirty="0">
                <a:ln>
                  <a:noFill/>
                </a:ln>
                <a:solidFill>
                  <a:srgbClr val="434343"/>
                </a:solidFill>
                <a:effectLst/>
                <a:uLnTx/>
                <a:uFillTx/>
                <a:latin typeface="Arial" charset="0"/>
                <a:ea typeface="+mn-ea"/>
                <a:cs typeface="+mn-cs"/>
              </a:rPr>
              <a:t>cyber service hubs - close to </a:t>
            </a:r>
            <a:br>
              <a:rPr kumimoji="0" lang="en-US" sz="1600" b="0" i="0" u="none" strike="noStrike" kern="1200" cap="none" spc="0" normalizeH="0" baseline="0" noProof="0" dirty="0">
                <a:ln>
                  <a:noFill/>
                </a:ln>
                <a:solidFill>
                  <a:srgbClr val="434343"/>
                </a:solidFill>
                <a:effectLst/>
                <a:uLnTx/>
                <a:uFillTx/>
                <a:latin typeface="Arial" charset="0"/>
                <a:ea typeface="+mn-ea"/>
                <a:cs typeface="+mn-cs"/>
              </a:rPr>
            </a:br>
            <a:r>
              <a:rPr kumimoji="0" lang="en-US" sz="1600" b="0" i="0" u="none" strike="noStrike" kern="1200" cap="none" spc="0" normalizeH="0" baseline="0" noProof="0" dirty="0">
                <a:ln>
                  <a:noFill/>
                </a:ln>
                <a:solidFill>
                  <a:srgbClr val="434343"/>
                </a:solidFill>
                <a:effectLst/>
                <a:uLnTx/>
                <a:uFillTx/>
                <a:latin typeface="Arial" charset="0"/>
                <a:ea typeface="+mn-ea"/>
                <a:cs typeface="+mn-cs"/>
              </a:rPr>
              <a:t>our customers</a:t>
            </a:r>
          </a:p>
        </p:txBody>
      </p:sp>
      <p:sp>
        <p:nvSpPr>
          <p:cNvPr id="31" name="Rectangle 30"/>
          <p:cNvSpPr/>
          <p:nvPr/>
        </p:nvSpPr>
        <p:spPr bwMode="auto">
          <a:xfrm>
            <a:off x="4356000" y="2826200"/>
            <a:ext cx="3566160" cy="3474720"/>
          </a:xfrm>
          <a:prstGeom prst="rect">
            <a:avLst/>
          </a:prstGeom>
          <a:gradFill>
            <a:gsLst>
              <a:gs pos="0">
                <a:schemeClr val="bg1">
                  <a:lumMod val="95000"/>
                </a:schemeClr>
              </a:gs>
              <a:gs pos="100000">
                <a:schemeClr val="bg1"/>
              </a:gs>
            </a:gsLst>
            <a:lin ang="5400000" scaled="1"/>
          </a:gradFill>
          <a:ln>
            <a:noFill/>
          </a:ln>
          <a:effectLst/>
          <a:extLst/>
        </p:spPr>
        <p:txBody>
          <a:bodyPr vert="horz" wrap="square" lIns="54610" tIns="54610" rIns="54610" bIns="54610" numCol="1" rtlCol="0" anchor="t" anchorCtr="0" compatLnSpc="1">
            <a:prstTxWarp prst="textNoShape">
              <a:avLst/>
            </a:prstTxWarp>
          </a:bodyPr>
          <a:lstStyle/>
          <a:p>
            <a:pPr marL="171450" marR="0" lvl="0" indent="-171450" algn="l" defTabSz="457200" rtl="0" eaLnBrk="0" fontAlgn="base" latinLnBrk="0" hangingPunct="0">
              <a:lnSpc>
                <a:spcPct val="100000"/>
              </a:lnSpc>
              <a:spcBef>
                <a:spcPts val="1200"/>
              </a:spcBef>
              <a:spcAft>
                <a:spcPct val="0"/>
              </a:spcAft>
              <a:buClr>
                <a:srgbClr val="E71D1D"/>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434343"/>
                </a:solidFill>
                <a:effectLst/>
                <a:uLnTx/>
                <a:uFillTx/>
                <a:latin typeface="Arial" charset="0"/>
                <a:ea typeface="+mn-ea"/>
                <a:cs typeface="+mn-cs"/>
              </a:rPr>
              <a:t>Pioneer in industrial cyber security. 1,000+ global engagements since 2006</a:t>
            </a:r>
          </a:p>
          <a:p>
            <a:pPr marL="171450" marR="0" lvl="0" indent="-171450" algn="l" defTabSz="457200" rtl="0" eaLnBrk="0" fontAlgn="base" latinLnBrk="0" hangingPunct="0">
              <a:lnSpc>
                <a:spcPct val="100000"/>
              </a:lnSpc>
              <a:spcBef>
                <a:spcPts val="1200"/>
              </a:spcBef>
              <a:spcAft>
                <a:spcPct val="0"/>
              </a:spcAft>
              <a:buClr>
                <a:srgbClr val="E71D1D"/>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434343"/>
                </a:solidFill>
                <a:effectLst/>
                <a:uLnTx/>
                <a:uFillTx/>
                <a:latin typeface="Arial" charset="0"/>
                <a:ea typeface="+mn-ea"/>
                <a:cs typeface="+mn-cs"/>
              </a:rPr>
              <a:t>Mature solutions … provider of managed security services for </a:t>
            </a:r>
            <a:br>
              <a:rPr kumimoji="0" lang="en-US" sz="1600" b="0" i="0" u="none" strike="noStrike" kern="1200" cap="none" spc="0" normalizeH="0" baseline="0" noProof="0" dirty="0">
                <a:ln>
                  <a:noFill/>
                </a:ln>
                <a:solidFill>
                  <a:srgbClr val="434343"/>
                </a:solidFill>
                <a:effectLst/>
                <a:uLnTx/>
                <a:uFillTx/>
                <a:latin typeface="Arial" charset="0"/>
                <a:ea typeface="+mn-ea"/>
                <a:cs typeface="+mn-cs"/>
              </a:rPr>
            </a:br>
            <a:r>
              <a:rPr kumimoji="0" lang="en-US" sz="1600" b="0" i="0" u="none" strike="noStrike" kern="1200" cap="none" spc="0" normalizeH="0" baseline="0" noProof="0" dirty="0">
                <a:ln>
                  <a:noFill/>
                </a:ln>
                <a:solidFill>
                  <a:srgbClr val="434343"/>
                </a:solidFill>
                <a:effectLst/>
                <a:uLnTx/>
                <a:uFillTx/>
                <a:latin typeface="Arial" charset="0"/>
                <a:ea typeface="+mn-ea"/>
                <a:cs typeface="+mn-cs"/>
              </a:rPr>
              <a:t>350+ industrial sites</a:t>
            </a:r>
          </a:p>
          <a:p>
            <a:pPr marL="171450" marR="0" lvl="0" indent="-171450" algn="l" defTabSz="457200" rtl="0" eaLnBrk="0" fontAlgn="base" latinLnBrk="0" hangingPunct="0">
              <a:lnSpc>
                <a:spcPct val="100000"/>
              </a:lnSpc>
              <a:spcBef>
                <a:spcPts val="1200"/>
              </a:spcBef>
              <a:spcAft>
                <a:spcPct val="0"/>
              </a:spcAft>
              <a:buClr>
                <a:srgbClr val="E71D1D"/>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434343"/>
                </a:solidFill>
                <a:effectLst/>
                <a:uLnTx/>
                <a:uFillTx/>
                <a:latin typeface="Arial" charset="0"/>
                <a:ea typeface="+mn-ea"/>
                <a:cs typeface="+mn-cs"/>
              </a:rPr>
              <a:t>Tailored solutions to efficiently secure industrial control systems without impacting process</a:t>
            </a:r>
          </a:p>
        </p:txBody>
      </p:sp>
      <p:sp>
        <p:nvSpPr>
          <p:cNvPr id="39" name="Rectangle 38"/>
          <p:cNvSpPr/>
          <p:nvPr/>
        </p:nvSpPr>
        <p:spPr bwMode="auto">
          <a:xfrm>
            <a:off x="8173605" y="2826200"/>
            <a:ext cx="3566160" cy="3474720"/>
          </a:xfrm>
          <a:prstGeom prst="rect">
            <a:avLst/>
          </a:prstGeom>
          <a:gradFill>
            <a:gsLst>
              <a:gs pos="0">
                <a:schemeClr val="bg1">
                  <a:lumMod val="95000"/>
                </a:schemeClr>
              </a:gs>
              <a:gs pos="100000">
                <a:schemeClr val="bg1"/>
              </a:gs>
            </a:gsLst>
            <a:lin ang="5400000" scaled="1"/>
          </a:gradFill>
          <a:ln>
            <a:noFill/>
          </a:ln>
          <a:effectLst/>
          <a:extLst/>
        </p:spPr>
        <p:txBody>
          <a:bodyPr vert="horz" wrap="square" lIns="54610" tIns="54610" rIns="54610" bIns="54610" numCol="1" rtlCol="0" anchor="t" anchorCtr="0" compatLnSpc="1">
            <a:prstTxWarp prst="textNoShape">
              <a:avLst/>
            </a:prstTxWarp>
          </a:bodyPr>
          <a:lstStyle/>
          <a:p>
            <a:pPr marL="171450" marR="0" lvl="0" indent="-171450" algn="l" defTabSz="457200" rtl="0" eaLnBrk="0" fontAlgn="base" latinLnBrk="0" hangingPunct="0">
              <a:lnSpc>
                <a:spcPct val="100000"/>
              </a:lnSpc>
              <a:spcBef>
                <a:spcPts val="1200"/>
              </a:spcBef>
              <a:spcAft>
                <a:spcPct val="0"/>
              </a:spcAft>
              <a:buClr>
                <a:srgbClr val="E71D1D"/>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434343"/>
                </a:solidFill>
                <a:effectLst/>
                <a:uLnTx/>
                <a:uFillTx/>
                <a:latin typeface="Arial" charset="0"/>
                <a:ea typeface="+mn-ea"/>
                <a:cs typeface="+mn-cs"/>
              </a:rPr>
              <a:t>Largest R&amp;D investment </a:t>
            </a:r>
            <a:br>
              <a:rPr kumimoji="0" lang="en-US" sz="1600" b="0" i="0" u="none" strike="noStrike" kern="1200" cap="none" spc="0" normalizeH="0" baseline="0" noProof="0" dirty="0">
                <a:ln>
                  <a:noFill/>
                </a:ln>
                <a:solidFill>
                  <a:srgbClr val="434343"/>
                </a:solidFill>
                <a:effectLst/>
                <a:uLnTx/>
                <a:uFillTx/>
                <a:latin typeface="Arial" charset="0"/>
                <a:ea typeface="+mn-ea"/>
                <a:cs typeface="+mn-cs"/>
              </a:rPr>
            </a:br>
            <a:r>
              <a:rPr kumimoji="0" lang="en-US" sz="1600" b="0" i="0" u="none" strike="noStrike" kern="1200" cap="none" spc="0" normalizeH="0" baseline="0" noProof="0" dirty="0">
                <a:ln>
                  <a:noFill/>
                </a:ln>
                <a:solidFill>
                  <a:srgbClr val="434343"/>
                </a:solidFill>
                <a:effectLst/>
                <a:uLnTx/>
                <a:uFillTx/>
                <a:latin typeface="Arial" charset="0"/>
                <a:ea typeface="+mn-ea"/>
                <a:cs typeface="+mn-cs"/>
              </a:rPr>
              <a:t>in industrial cyber security</a:t>
            </a:r>
          </a:p>
          <a:p>
            <a:pPr marL="171450" marR="0" lvl="0" indent="-171450" algn="l" defTabSz="457200" rtl="0" eaLnBrk="0" fontAlgn="base" latinLnBrk="0" hangingPunct="0">
              <a:lnSpc>
                <a:spcPct val="100000"/>
              </a:lnSpc>
              <a:spcBef>
                <a:spcPts val="1200"/>
              </a:spcBef>
              <a:spcAft>
                <a:spcPct val="0"/>
              </a:spcAft>
              <a:buClr>
                <a:srgbClr val="E71D1D"/>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434343"/>
                </a:solidFill>
                <a:effectLst/>
                <a:uLnTx/>
                <a:uFillTx/>
                <a:latin typeface="Arial" charset="0"/>
                <a:ea typeface="+mn-ea"/>
                <a:cs typeface="+mn-cs"/>
              </a:rPr>
              <a:t>Global, state of art Industrial </a:t>
            </a:r>
            <a:br>
              <a:rPr kumimoji="0" lang="en-US" sz="1600" b="0" i="0" u="none" strike="noStrike" kern="1200" cap="none" spc="0" normalizeH="0" baseline="0" noProof="0" dirty="0">
                <a:ln>
                  <a:noFill/>
                </a:ln>
                <a:solidFill>
                  <a:srgbClr val="434343"/>
                </a:solidFill>
                <a:effectLst/>
                <a:uLnTx/>
                <a:uFillTx/>
                <a:latin typeface="Arial" charset="0"/>
                <a:ea typeface="+mn-ea"/>
                <a:cs typeface="+mn-cs"/>
              </a:rPr>
            </a:br>
            <a:r>
              <a:rPr kumimoji="0" lang="en-US" sz="1600" b="0" i="0" u="none" strike="noStrike" kern="1200" cap="none" spc="0" normalizeH="0" baseline="0" noProof="0" dirty="0">
                <a:ln>
                  <a:noFill/>
                </a:ln>
                <a:solidFill>
                  <a:srgbClr val="434343"/>
                </a:solidFill>
                <a:effectLst/>
                <a:uLnTx/>
                <a:uFillTx/>
                <a:latin typeface="Arial" charset="0"/>
                <a:ea typeface="+mn-ea"/>
                <a:cs typeface="+mn-cs"/>
              </a:rPr>
              <a:t>Cyber Security Solutions Labs</a:t>
            </a:r>
          </a:p>
          <a:p>
            <a:pPr marL="171450" marR="0" lvl="0" indent="-171450" algn="l" defTabSz="457200" rtl="0" eaLnBrk="0" fontAlgn="base" latinLnBrk="0" hangingPunct="0">
              <a:lnSpc>
                <a:spcPct val="100000"/>
              </a:lnSpc>
              <a:spcBef>
                <a:spcPts val="1200"/>
              </a:spcBef>
              <a:spcAft>
                <a:spcPct val="0"/>
              </a:spcAft>
              <a:buClr>
                <a:srgbClr val="E71D1D"/>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434343"/>
                </a:solidFill>
                <a:effectLst/>
                <a:uLnTx/>
                <a:uFillTx/>
                <a:latin typeface="Arial" charset="0"/>
                <a:ea typeface="+mn-ea"/>
                <a:cs typeface="+mn-cs"/>
              </a:rPr>
              <a:t>Security Operation Centers</a:t>
            </a:r>
          </a:p>
          <a:p>
            <a:pPr marL="171450" marR="0" lvl="0" indent="-171450" algn="l" defTabSz="457200" rtl="0" eaLnBrk="0" fontAlgn="base" latinLnBrk="0" hangingPunct="0">
              <a:lnSpc>
                <a:spcPct val="100000"/>
              </a:lnSpc>
              <a:spcBef>
                <a:spcPts val="1200"/>
              </a:spcBef>
              <a:spcAft>
                <a:spcPct val="0"/>
              </a:spcAft>
              <a:buClr>
                <a:srgbClr val="E71D1D"/>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434343"/>
                </a:solidFill>
                <a:effectLst/>
                <a:uLnTx/>
                <a:uFillTx/>
                <a:latin typeface="Arial" charset="0"/>
                <a:ea typeface="+mn-ea"/>
                <a:cs typeface="+mn-cs"/>
              </a:rPr>
              <a:t>Strategic partnerships with leading cyber security product vendors</a:t>
            </a:r>
          </a:p>
          <a:p>
            <a:pPr marL="171450" marR="0" lvl="0" indent="-171450" algn="l" defTabSz="457200" rtl="0" eaLnBrk="0" fontAlgn="base" latinLnBrk="0" hangingPunct="0">
              <a:lnSpc>
                <a:spcPct val="100000"/>
              </a:lnSpc>
              <a:spcBef>
                <a:spcPts val="1200"/>
              </a:spcBef>
              <a:spcAft>
                <a:spcPct val="0"/>
              </a:spcAft>
              <a:buClr>
                <a:srgbClr val="E71D1D"/>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434343"/>
                </a:solidFill>
                <a:effectLst/>
                <a:uLnTx/>
                <a:uFillTx/>
                <a:latin typeface="Arial" charset="0"/>
                <a:ea typeface="+mn-ea"/>
                <a:cs typeface="+mn-cs"/>
              </a:rPr>
              <a:t>Industry’s first Cyber Security </a:t>
            </a:r>
            <a:br>
              <a:rPr kumimoji="0" lang="en-US" sz="1600" b="0" i="0" u="none" strike="noStrike" kern="1200" cap="none" spc="0" normalizeH="0" baseline="0" noProof="0" dirty="0">
                <a:ln>
                  <a:noFill/>
                </a:ln>
                <a:solidFill>
                  <a:srgbClr val="434343"/>
                </a:solidFill>
                <a:effectLst/>
                <a:uLnTx/>
                <a:uFillTx/>
                <a:latin typeface="Arial" charset="0"/>
                <a:ea typeface="+mn-ea"/>
                <a:cs typeface="+mn-cs"/>
              </a:rPr>
            </a:br>
            <a:r>
              <a:rPr kumimoji="0" lang="en-US" sz="1600" b="0" i="0" u="none" strike="noStrike" kern="1200" cap="none" spc="0" normalizeH="0" baseline="0" noProof="0" dirty="0">
                <a:ln>
                  <a:noFill/>
                </a:ln>
                <a:solidFill>
                  <a:srgbClr val="434343"/>
                </a:solidFill>
                <a:effectLst/>
                <a:uLnTx/>
                <a:uFillTx/>
                <a:latin typeface="Arial" charset="0"/>
                <a:ea typeface="+mn-ea"/>
                <a:cs typeface="+mn-cs"/>
              </a:rPr>
              <a:t>Risk Manager</a:t>
            </a:r>
          </a:p>
        </p:txBody>
      </p:sp>
      <p:sp>
        <p:nvSpPr>
          <p:cNvPr id="71" name="Rectangle 70"/>
          <p:cNvSpPr/>
          <p:nvPr/>
        </p:nvSpPr>
        <p:spPr>
          <a:xfrm>
            <a:off x="4407310" y="6656832"/>
            <a:ext cx="3506788" cy="201168"/>
          </a:xfrm>
          <a:prstGeom prst="rect">
            <a:avLst/>
          </a:prstGeom>
          <a:ln w="12700">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dirty="0">
              <a:solidFill>
                <a:schemeClr val="accent3"/>
              </a:solidFill>
            </a:endParaRPr>
          </a:p>
        </p:txBody>
      </p:sp>
      <p:sp>
        <p:nvSpPr>
          <p:cNvPr id="72" name="Rectangle 71"/>
          <p:cNvSpPr/>
          <p:nvPr/>
        </p:nvSpPr>
        <p:spPr>
          <a:xfrm>
            <a:off x="56654" y="6612622"/>
            <a:ext cx="3506788" cy="201168"/>
          </a:xfrm>
          <a:prstGeom prst="rect">
            <a:avLst/>
          </a:prstGeom>
          <a:ln w="12700">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dirty="0">
              <a:solidFill>
                <a:schemeClr val="accent3"/>
              </a:solidFill>
            </a:endParaRPr>
          </a:p>
        </p:txBody>
      </p:sp>
      <p:sp>
        <p:nvSpPr>
          <p:cNvPr id="74" name="TextBox 73"/>
          <p:cNvSpPr txBox="1"/>
          <p:nvPr/>
        </p:nvSpPr>
        <p:spPr>
          <a:xfrm>
            <a:off x="538396" y="2445697"/>
            <a:ext cx="3566160" cy="27699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200" cap="all" spc="40" dirty="0">
                <a:solidFill>
                  <a:schemeClr val="accent1"/>
                </a:solidFill>
              </a:rPr>
              <a:t>INDUSTRIAL CYBERSECURITY EXPERTS</a:t>
            </a:r>
          </a:p>
        </p:txBody>
      </p:sp>
      <p:sp>
        <p:nvSpPr>
          <p:cNvPr id="75" name="TextBox 74"/>
          <p:cNvSpPr txBox="1"/>
          <p:nvPr/>
        </p:nvSpPr>
        <p:spPr>
          <a:xfrm>
            <a:off x="8377162" y="2416201"/>
            <a:ext cx="2905125" cy="27699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200" cap="all" spc="100" dirty="0">
                <a:solidFill>
                  <a:schemeClr val="accent1"/>
                </a:solidFill>
              </a:rPr>
              <a:t>INVESTMENT AND INNOVATION</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2653" y="713273"/>
            <a:ext cx="2157644" cy="2146963"/>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50902" y="595379"/>
            <a:ext cx="2157644" cy="2146963"/>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64420" y="659368"/>
            <a:ext cx="2157644" cy="2146963"/>
          </a:xfrm>
          <a:prstGeom prst="rect">
            <a:avLst/>
          </a:prstGeom>
        </p:spPr>
      </p:pic>
      <p:sp>
        <p:nvSpPr>
          <p:cNvPr id="76" name="TextBox 75"/>
          <p:cNvSpPr txBox="1"/>
          <p:nvPr/>
        </p:nvSpPr>
        <p:spPr>
          <a:xfrm>
            <a:off x="4690680" y="2416201"/>
            <a:ext cx="2905125" cy="27699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200" cap="all" spc="100" dirty="0">
                <a:solidFill>
                  <a:schemeClr val="accent1"/>
                </a:solidFill>
              </a:rPr>
              <a:t>PROVEN EXPERIENCE</a:t>
            </a:r>
          </a:p>
        </p:txBody>
      </p:sp>
    </p:spTree>
    <p:extLst>
      <p:ext uri="{BB962C8B-B14F-4D97-AF65-F5344CB8AC3E}">
        <p14:creationId xmlns:p14="http://schemas.microsoft.com/office/powerpoint/2010/main" val="20463002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497563" y="6128145"/>
            <a:ext cx="3506788" cy="201168"/>
          </a:xfrm>
          <a:prstGeom prst="rect">
            <a:avLst/>
          </a:prstGeom>
          <a:ln w="12700">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dirty="0">
              <a:solidFill>
                <a:schemeClr val="accent3"/>
              </a:solidFill>
            </a:endParaRPr>
          </a:p>
        </p:txBody>
      </p:sp>
      <p:sp>
        <p:nvSpPr>
          <p:cNvPr id="2" name="Title 1"/>
          <p:cNvSpPr>
            <a:spLocks noGrp="1"/>
          </p:cNvSpPr>
          <p:nvPr>
            <p:ph type="title"/>
          </p:nvPr>
        </p:nvSpPr>
        <p:spPr/>
        <p:txBody>
          <a:bodyPr/>
          <a:lstStyle/>
          <a:p>
            <a:r>
              <a:rPr lang="en-US" altLang="en-US" dirty="0"/>
              <a:t>Giving you the edge, every step of the way</a:t>
            </a:r>
            <a:br>
              <a:rPr lang="en-US" altLang="en-US" dirty="0"/>
            </a:br>
            <a:r>
              <a:rPr lang="en-US" sz="2000" dirty="0">
                <a:solidFill>
                  <a:srgbClr val="EB2819"/>
                </a:solidFill>
              </a:rPr>
              <a:t>Honeywell Enterprise Mobility ensures an effective, seamless mobile experience</a:t>
            </a:r>
            <a:endParaRPr lang="en-US" sz="2000" dirty="0"/>
          </a:p>
        </p:txBody>
      </p:sp>
      <p:sp>
        <p:nvSpPr>
          <p:cNvPr id="4"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D2950EC-7164-4963-973B-94C55E6F294C}" type="slidenum">
              <a:rPr kumimoji="0" lang="en-US" sz="1100" b="1" i="0" u="none" strike="noStrike" kern="1200" cap="none" spc="0" normalizeH="0" baseline="0" noProof="0" smtClean="0">
                <a:ln>
                  <a:noFill/>
                </a:ln>
                <a:solidFill>
                  <a:srgbClr val="FFFFFF"/>
                </a:solidFill>
                <a:effectLst/>
                <a:uLnTx/>
                <a:uFillTx/>
                <a:latin typeface="Arial"/>
                <a:ea typeface="+mn-ea"/>
              </a:rPr>
              <a:pPr marL="0" marR="0" lvl="0" indent="0" algn="l" defTabSz="457200" rtl="0" eaLnBrk="1" fontAlgn="auto" latinLnBrk="0" hangingPunct="1">
                <a:lnSpc>
                  <a:spcPct val="100000"/>
                </a:lnSpc>
                <a:spcBef>
                  <a:spcPts val="0"/>
                </a:spcBef>
                <a:spcAft>
                  <a:spcPts val="0"/>
                </a:spcAft>
                <a:buClrTx/>
                <a:buSzTx/>
                <a:buFontTx/>
                <a:buNone/>
                <a:tabLst/>
                <a:defRPr/>
              </a:pPr>
              <a:t>18</a:t>
            </a:fld>
            <a:endParaRPr kumimoji="0" lang="en-US" sz="1100" b="1" i="0" u="none" strike="noStrike" kern="1200" cap="none" spc="0" normalizeH="0" baseline="0" noProof="0" dirty="0">
              <a:ln>
                <a:noFill/>
              </a:ln>
              <a:solidFill>
                <a:srgbClr val="FFFFFF"/>
              </a:solidFill>
              <a:effectLst/>
              <a:uLnTx/>
              <a:uFillTx/>
              <a:latin typeface="Arial"/>
              <a:ea typeface="+mn-ea"/>
            </a:endParaRPr>
          </a:p>
        </p:txBody>
      </p:sp>
      <p:grpSp>
        <p:nvGrpSpPr>
          <p:cNvPr id="48" name="Group 47"/>
          <p:cNvGrpSpPr/>
          <p:nvPr/>
        </p:nvGrpSpPr>
        <p:grpSpPr>
          <a:xfrm>
            <a:off x="4249708" y="4616997"/>
            <a:ext cx="3792633" cy="1160400"/>
            <a:chOff x="4193436" y="4616997"/>
            <a:chExt cx="3792633" cy="1160400"/>
          </a:xfrm>
        </p:grpSpPr>
        <p:grpSp>
          <p:nvGrpSpPr>
            <p:cNvPr id="26" name="Group 25"/>
            <p:cNvGrpSpPr/>
            <p:nvPr/>
          </p:nvGrpSpPr>
          <p:grpSpPr>
            <a:xfrm>
              <a:off x="4193436" y="4616997"/>
              <a:ext cx="3792633" cy="1160400"/>
              <a:chOff x="4010332" y="211972"/>
              <a:chExt cx="3792633" cy="1160400"/>
            </a:xfrm>
          </p:grpSpPr>
          <p:sp>
            <p:nvSpPr>
              <p:cNvPr id="27" name="Rectangle 26"/>
              <p:cNvSpPr/>
              <p:nvPr/>
            </p:nvSpPr>
            <p:spPr>
              <a:xfrm>
                <a:off x="4010332" y="211972"/>
                <a:ext cx="3792633" cy="1160400"/>
              </a:xfrm>
              <a:prstGeom prst="rect">
                <a:avLst/>
              </a:prstGeom>
              <a:ln>
                <a:noFill/>
              </a:ln>
            </p:spPr>
            <p:style>
              <a:lnRef idx="1">
                <a:schemeClr val="accent5">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28" name="Rectangle 27"/>
              <p:cNvSpPr/>
              <p:nvPr/>
            </p:nvSpPr>
            <p:spPr>
              <a:xfrm>
                <a:off x="4010332" y="211972"/>
                <a:ext cx="3792633" cy="116040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85978" tIns="68580" rIns="68580" bIns="68580" numCol="1" spcCol="1270" anchor="ctr" anchorCtr="0">
                <a:noAutofit/>
              </a:bodyPr>
              <a:lstStyle/>
              <a:p>
                <a:pPr marL="0" marR="0" lvl="0" indent="0" algn="l" defTabSz="800100" rtl="0" eaLnBrk="1" fontAlgn="base"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rPr>
                  <a:t>Consulting Services</a:t>
                </a:r>
              </a:p>
              <a:p>
                <a:pPr marL="0" marR="0" lvl="0" indent="0" algn="l" defTabSz="800100" rtl="0" eaLnBrk="1" fontAlgn="base"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rPr>
                  <a:t>Expert guidance on mobile strategy and IT evaluation.</a:t>
                </a:r>
                <a:endParaRPr kumimoji="0" lang="en-US" sz="18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endParaRPr>
              </a:p>
            </p:txBody>
          </p:sp>
        </p:grpSp>
        <p:pic>
          <p:nvPicPr>
            <p:cNvPr id="32" name="Picture 31"/>
            <p:cNvPicPr>
              <a:picLocks noChangeAspect="1"/>
            </p:cNvPicPr>
            <p:nvPr/>
          </p:nvPicPr>
          <p:blipFill>
            <a:blip r:embed="rId3">
              <a:clrChange>
                <a:clrFrom>
                  <a:srgbClr val="F2F2F2"/>
                </a:clrFrom>
                <a:clrTo>
                  <a:srgbClr val="F2F2F2">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4295037" y="4954879"/>
              <a:ext cx="557028" cy="484201"/>
            </a:xfrm>
            <a:prstGeom prst="rect">
              <a:avLst/>
            </a:prstGeom>
          </p:spPr>
        </p:pic>
      </p:grpSp>
      <p:grpSp>
        <p:nvGrpSpPr>
          <p:cNvPr id="46" name="Group 45"/>
          <p:cNvGrpSpPr/>
          <p:nvPr/>
        </p:nvGrpSpPr>
        <p:grpSpPr>
          <a:xfrm>
            <a:off x="4249709" y="1683833"/>
            <a:ext cx="3792633" cy="1160400"/>
            <a:chOff x="4193437" y="1880785"/>
            <a:chExt cx="3792633" cy="1160400"/>
          </a:xfrm>
        </p:grpSpPr>
        <p:grpSp>
          <p:nvGrpSpPr>
            <p:cNvPr id="20" name="Group 19"/>
            <p:cNvGrpSpPr/>
            <p:nvPr/>
          </p:nvGrpSpPr>
          <p:grpSpPr>
            <a:xfrm>
              <a:off x="4193437" y="1880785"/>
              <a:ext cx="3792633" cy="1160400"/>
              <a:chOff x="4010332" y="211972"/>
              <a:chExt cx="3792633" cy="1160400"/>
            </a:xfrm>
          </p:grpSpPr>
          <p:sp>
            <p:nvSpPr>
              <p:cNvPr id="21" name="Rectangle 20"/>
              <p:cNvSpPr/>
              <p:nvPr/>
            </p:nvSpPr>
            <p:spPr>
              <a:xfrm>
                <a:off x="4010332" y="211972"/>
                <a:ext cx="3792633" cy="1160400"/>
              </a:xfrm>
              <a:prstGeom prst="rect">
                <a:avLst/>
              </a:prstGeom>
              <a:ln>
                <a:noFill/>
              </a:ln>
            </p:spPr>
            <p:style>
              <a:lnRef idx="1">
                <a:schemeClr val="accent5">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22" name="Rectangle 21"/>
              <p:cNvSpPr/>
              <p:nvPr/>
            </p:nvSpPr>
            <p:spPr>
              <a:xfrm>
                <a:off x="4010332" y="211972"/>
                <a:ext cx="3792633" cy="116040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85978" tIns="68580" rIns="68580" bIns="68580" numCol="1" spcCol="1270" anchor="ctr" anchorCtr="0">
                <a:noAutofit/>
              </a:bodyPr>
              <a:lstStyle/>
              <a:p>
                <a:pPr marL="0" marR="0" lvl="0" indent="0" algn="l" defTabSz="800100" rtl="0" eaLnBrk="1" fontAlgn="base"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rPr>
                  <a:t>Helpdesk Support</a:t>
                </a:r>
              </a:p>
              <a:p>
                <a:pPr marL="0" marR="0" lvl="0" indent="0" algn="l" defTabSz="800100" rtl="0" eaLnBrk="1" fontAlgn="base"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rPr>
                  <a:t>Customer-branded, 24x7x365, direct to end-user support on demand.</a:t>
                </a:r>
                <a:endParaRPr kumimoji="0" lang="en-US" sz="18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endParaRPr>
              </a:p>
            </p:txBody>
          </p:sp>
        </p:grpSp>
        <p:pic>
          <p:nvPicPr>
            <p:cNvPr id="33" name="Picture 32"/>
            <p:cNvPicPr>
              <a:picLocks noChangeAspect="1"/>
            </p:cNvPicPr>
            <p:nvPr/>
          </p:nvPicPr>
          <p:blipFill>
            <a:blip r:embed="rId4">
              <a:clrChange>
                <a:clrFrom>
                  <a:srgbClr val="F1F1F1"/>
                </a:clrFrom>
                <a:clrTo>
                  <a:srgbClr val="F1F1F1">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4273772" y="2174610"/>
              <a:ext cx="557028" cy="572750"/>
            </a:xfrm>
            <a:prstGeom prst="rect">
              <a:avLst/>
            </a:prstGeom>
          </p:spPr>
        </p:pic>
      </p:grpSp>
      <p:grpSp>
        <p:nvGrpSpPr>
          <p:cNvPr id="42" name="Group 41"/>
          <p:cNvGrpSpPr/>
          <p:nvPr/>
        </p:nvGrpSpPr>
        <p:grpSpPr>
          <a:xfrm>
            <a:off x="374208" y="4616997"/>
            <a:ext cx="3792633" cy="1160400"/>
            <a:chOff x="205392" y="4616997"/>
            <a:chExt cx="3792633" cy="1160400"/>
          </a:xfrm>
        </p:grpSpPr>
        <p:grpSp>
          <p:nvGrpSpPr>
            <p:cNvPr id="8" name="Group 7"/>
            <p:cNvGrpSpPr/>
            <p:nvPr/>
          </p:nvGrpSpPr>
          <p:grpSpPr>
            <a:xfrm>
              <a:off x="205392" y="4616997"/>
              <a:ext cx="3792633" cy="1160400"/>
              <a:chOff x="4010332" y="211972"/>
              <a:chExt cx="3792633" cy="1160400"/>
            </a:xfrm>
          </p:grpSpPr>
          <p:sp>
            <p:nvSpPr>
              <p:cNvPr id="9" name="Rectangle 8"/>
              <p:cNvSpPr/>
              <p:nvPr/>
            </p:nvSpPr>
            <p:spPr>
              <a:xfrm>
                <a:off x="4010332" y="211972"/>
                <a:ext cx="3792633" cy="1160400"/>
              </a:xfrm>
              <a:prstGeom prst="rect">
                <a:avLst/>
              </a:prstGeom>
              <a:ln>
                <a:noFill/>
              </a:ln>
            </p:spPr>
            <p:style>
              <a:lnRef idx="1">
                <a:schemeClr val="accent5">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0" name="Rectangle 9"/>
              <p:cNvSpPr/>
              <p:nvPr/>
            </p:nvSpPr>
            <p:spPr>
              <a:xfrm>
                <a:off x="4010332" y="211972"/>
                <a:ext cx="3792633" cy="116040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85978" tIns="68580" rIns="68580" bIns="68580" numCol="1" spcCol="1270" anchor="ctr" anchorCtr="0">
                <a:noAutofit/>
              </a:bodyPr>
              <a:lstStyle/>
              <a:p>
                <a:pPr marL="0" marR="0" lvl="0" indent="0" algn="l" defTabSz="800100" rtl="0" eaLnBrk="1" fontAlgn="base"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rPr>
                  <a:t>Mobile Software as a Service</a:t>
                </a:r>
              </a:p>
              <a:p>
                <a:pPr marL="0" marR="0" lvl="0" indent="0" algn="l" defTabSz="800100" rtl="0" eaLnBrk="1" fontAlgn="base"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rPr>
                  <a:t>Day-to-day administration of leading mobile software products.</a:t>
                </a:r>
                <a:endParaRPr kumimoji="0" lang="en-US" sz="18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endParaRPr>
              </a:p>
            </p:txBody>
          </p:sp>
        </p:grpSp>
        <p:pic>
          <p:nvPicPr>
            <p:cNvPr id="34" name="Picture 33"/>
            <p:cNvPicPr>
              <a:picLocks noChangeAspect="1"/>
            </p:cNvPicPr>
            <p:nvPr/>
          </p:nvPicPr>
          <p:blipFill>
            <a:blip r:embed="rId5" cstate="email">
              <a:clrChange>
                <a:clrFrom>
                  <a:srgbClr val="F0F0F5"/>
                </a:clrFrom>
                <a:clrTo>
                  <a:srgbClr val="F0F0F5">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30689" y="4765396"/>
              <a:ext cx="453137" cy="893065"/>
            </a:xfrm>
            <a:prstGeom prst="rect">
              <a:avLst/>
            </a:prstGeom>
          </p:spPr>
        </p:pic>
      </p:grpSp>
      <p:grpSp>
        <p:nvGrpSpPr>
          <p:cNvPr id="45" name="Group 44"/>
          <p:cNvGrpSpPr/>
          <p:nvPr/>
        </p:nvGrpSpPr>
        <p:grpSpPr>
          <a:xfrm>
            <a:off x="380533" y="3135843"/>
            <a:ext cx="3792633" cy="1160400"/>
            <a:chOff x="211717" y="3234319"/>
            <a:chExt cx="3792633" cy="1160400"/>
          </a:xfrm>
        </p:grpSpPr>
        <p:grpSp>
          <p:nvGrpSpPr>
            <p:cNvPr id="17" name="Group 16"/>
            <p:cNvGrpSpPr/>
            <p:nvPr/>
          </p:nvGrpSpPr>
          <p:grpSpPr>
            <a:xfrm>
              <a:off x="211717" y="3234319"/>
              <a:ext cx="3792633" cy="1160400"/>
              <a:chOff x="4010332" y="211972"/>
              <a:chExt cx="3792633" cy="1160400"/>
            </a:xfrm>
          </p:grpSpPr>
          <p:sp>
            <p:nvSpPr>
              <p:cNvPr id="18" name="Rectangle 17"/>
              <p:cNvSpPr/>
              <p:nvPr/>
            </p:nvSpPr>
            <p:spPr>
              <a:xfrm>
                <a:off x="4010332" y="211972"/>
                <a:ext cx="3792633" cy="1160400"/>
              </a:xfrm>
              <a:prstGeom prst="rect">
                <a:avLst/>
              </a:prstGeom>
              <a:ln>
                <a:noFill/>
              </a:ln>
            </p:spPr>
            <p:style>
              <a:lnRef idx="1">
                <a:schemeClr val="accent5">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9" name="Rectangle 18"/>
              <p:cNvSpPr/>
              <p:nvPr/>
            </p:nvSpPr>
            <p:spPr>
              <a:xfrm>
                <a:off x="4010332" y="211972"/>
                <a:ext cx="3792633" cy="116040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85978" tIns="68580" rIns="68580" bIns="68580" numCol="1" spcCol="1270" anchor="ctr" anchorCtr="0">
                <a:noAutofit/>
              </a:bodyPr>
              <a:lstStyle/>
              <a:p>
                <a:pPr marL="0" marR="0" lvl="0" indent="0" algn="l" defTabSz="800100" rtl="0" eaLnBrk="1" fontAlgn="base"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rPr>
                  <a:t>Lifecycle Management</a:t>
                </a:r>
              </a:p>
              <a:p>
                <a:pPr marL="0" marR="0" lvl="0" indent="0" algn="l" defTabSz="800100" rtl="0" eaLnBrk="1" fontAlgn="base"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rPr>
                  <a:t>Out of warranty repair, device protection plans, device buyback services and recycling.</a:t>
                </a:r>
                <a:endParaRPr kumimoji="0" lang="en-US" sz="18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endParaRPr>
              </a:p>
            </p:txBody>
          </p:sp>
        </p:grpSp>
        <p:pic>
          <p:nvPicPr>
            <p:cNvPr id="35" name="Picture 34"/>
            <p:cNvPicPr>
              <a:picLocks noChangeAspect="1"/>
            </p:cNvPicPr>
            <p:nvPr/>
          </p:nvPicPr>
          <p:blipFill>
            <a:blip r:embed="rId6"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30689" y="3401407"/>
              <a:ext cx="479119" cy="909687"/>
            </a:xfrm>
            <a:prstGeom prst="rect">
              <a:avLst/>
            </a:prstGeom>
          </p:spPr>
        </p:pic>
      </p:grpSp>
      <p:grpSp>
        <p:nvGrpSpPr>
          <p:cNvPr id="49" name="Group 48"/>
          <p:cNvGrpSpPr/>
          <p:nvPr/>
        </p:nvGrpSpPr>
        <p:grpSpPr>
          <a:xfrm>
            <a:off x="8179255" y="1688078"/>
            <a:ext cx="3792633" cy="1160400"/>
            <a:chOff x="8179255" y="1885030"/>
            <a:chExt cx="3792633" cy="1160400"/>
          </a:xfrm>
        </p:grpSpPr>
        <p:grpSp>
          <p:nvGrpSpPr>
            <p:cNvPr id="5" name="Group 4"/>
            <p:cNvGrpSpPr/>
            <p:nvPr/>
          </p:nvGrpSpPr>
          <p:grpSpPr>
            <a:xfrm>
              <a:off x="8179255" y="1885030"/>
              <a:ext cx="3792633" cy="1160400"/>
              <a:chOff x="4010332" y="211972"/>
              <a:chExt cx="3792633" cy="1160400"/>
            </a:xfrm>
          </p:grpSpPr>
          <p:sp>
            <p:nvSpPr>
              <p:cNvPr id="6" name="Rectangle 5"/>
              <p:cNvSpPr/>
              <p:nvPr/>
            </p:nvSpPr>
            <p:spPr>
              <a:xfrm>
                <a:off x="4010332" y="211972"/>
                <a:ext cx="3792633" cy="1160400"/>
              </a:xfrm>
              <a:prstGeom prst="rect">
                <a:avLst/>
              </a:prstGeom>
              <a:ln>
                <a:noFill/>
              </a:ln>
            </p:spPr>
            <p:style>
              <a:lnRef idx="1">
                <a:schemeClr val="accent5">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7" name="Rectangle 6"/>
              <p:cNvSpPr/>
              <p:nvPr/>
            </p:nvSpPr>
            <p:spPr>
              <a:xfrm>
                <a:off x="4010332" y="211972"/>
                <a:ext cx="3792633" cy="116040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85978" tIns="68580" rIns="68580" bIns="68580" numCol="1" spcCol="1270" anchor="ctr" anchorCtr="0">
                <a:noAutofit/>
              </a:bodyPr>
              <a:lstStyle/>
              <a:p>
                <a:pPr marL="0" marR="0" lvl="0" indent="0" algn="l" defTabSz="800100" rtl="0" eaLnBrk="1" fontAlgn="base"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rPr>
                  <a:t>Device Depot</a:t>
                </a:r>
              </a:p>
              <a:p>
                <a:pPr marL="0" marR="0" lvl="0" indent="0" algn="l" defTabSz="800100" rtl="0" eaLnBrk="1" fontAlgn="base"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rPr>
                  <a:t>Spare pool management, device replacement, asset recovery &amp; warranty management.</a:t>
                </a:r>
                <a:endParaRPr kumimoji="0" lang="en-US" sz="18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endParaRPr>
              </a:p>
            </p:txBody>
          </p:sp>
        </p:grpSp>
        <p:pic>
          <p:nvPicPr>
            <p:cNvPr id="36" name="Picture 35"/>
            <p:cNvPicPr>
              <a:picLocks noChangeAspect="1"/>
            </p:cNvPicPr>
            <p:nvPr/>
          </p:nvPicPr>
          <p:blipFill>
            <a:blip r:embed="rId7"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8292001" y="2142319"/>
              <a:ext cx="624502" cy="767423"/>
            </a:xfrm>
            <a:prstGeom prst="rect">
              <a:avLst/>
            </a:prstGeom>
          </p:spPr>
        </p:pic>
      </p:grpSp>
      <p:grpSp>
        <p:nvGrpSpPr>
          <p:cNvPr id="51" name="Group 50"/>
          <p:cNvGrpSpPr/>
          <p:nvPr/>
        </p:nvGrpSpPr>
        <p:grpSpPr>
          <a:xfrm>
            <a:off x="8200914" y="4616780"/>
            <a:ext cx="3792633" cy="1160400"/>
            <a:chOff x="8200914" y="4616780"/>
            <a:chExt cx="3792633" cy="1160400"/>
          </a:xfrm>
        </p:grpSpPr>
        <p:grpSp>
          <p:nvGrpSpPr>
            <p:cNvPr id="29" name="Group 28"/>
            <p:cNvGrpSpPr/>
            <p:nvPr/>
          </p:nvGrpSpPr>
          <p:grpSpPr>
            <a:xfrm>
              <a:off x="8200914" y="4616780"/>
              <a:ext cx="3792633" cy="1160400"/>
              <a:chOff x="4010332" y="211972"/>
              <a:chExt cx="3792633" cy="1160400"/>
            </a:xfrm>
          </p:grpSpPr>
          <p:sp>
            <p:nvSpPr>
              <p:cNvPr id="30" name="Rectangle 29"/>
              <p:cNvSpPr/>
              <p:nvPr/>
            </p:nvSpPr>
            <p:spPr>
              <a:xfrm>
                <a:off x="4010332" y="211972"/>
                <a:ext cx="3792633" cy="1160400"/>
              </a:xfrm>
              <a:prstGeom prst="rect">
                <a:avLst/>
              </a:prstGeom>
              <a:ln>
                <a:noFill/>
              </a:ln>
            </p:spPr>
            <p:style>
              <a:lnRef idx="1">
                <a:schemeClr val="accent5">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31" name="Rectangle 30"/>
              <p:cNvSpPr/>
              <p:nvPr/>
            </p:nvSpPr>
            <p:spPr>
              <a:xfrm>
                <a:off x="4010332" y="211972"/>
                <a:ext cx="3792633" cy="116040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85978" tIns="68580" rIns="68580" bIns="68580" numCol="1" spcCol="1270" anchor="ctr" anchorCtr="0">
                <a:noAutofit/>
              </a:bodyPr>
              <a:lstStyle/>
              <a:p>
                <a:pPr marL="0" marR="0" lvl="0" indent="0" algn="l" defTabSz="800100" rtl="0" eaLnBrk="1" fontAlgn="base"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rPr>
                  <a:t>Resale Services</a:t>
                </a:r>
              </a:p>
              <a:p>
                <a:pPr marL="0" marR="0" lvl="0" indent="0" algn="l" defTabSz="800100" rtl="0" eaLnBrk="1" fontAlgn="base"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rPr>
                  <a:t>Sale of accessories, refurbished devices and third party software.</a:t>
                </a:r>
                <a:endParaRPr kumimoji="0" lang="en-US" sz="18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endParaRPr>
              </a:p>
            </p:txBody>
          </p:sp>
        </p:grpSp>
        <p:pic>
          <p:nvPicPr>
            <p:cNvPr id="37" name="Picture 36"/>
            <p:cNvPicPr>
              <a:picLocks noChangeAspect="1"/>
            </p:cNvPicPr>
            <p:nvPr/>
          </p:nvPicPr>
          <p:blipFill>
            <a:blip r:embed="rId8"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8277713" y="4869819"/>
              <a:ext cx="585856" cy="618404"/>
            </a:xfrm>
            <a:prstGeom prst="rect">
              <a:avLst/>
            </a:prstGeom>
          </p:spPr>
        </p:pic>
      </p:grpSp>
      <p:grpSp>
        <p:nvGrpSpPr>
          <p:cNvPr id="47" name="Group 46"/>
          <p:cNvGrpSpPr/>
          <p:nvPr/>
        </p:nvGrpSpPr>
        <p:grpSpPr>
          <a:xfrm>
            <a:off x="4249709" y="3135843"/>
            <a:ext cx="3792633" cy="1160400"/>
            <a:chOff x="4193437" y="3234319"/>
            <a:chExt cx="3792633" cy="1160400"/>
          </a:xfrm>
        </p:grpSpPr>
        <p:grpSp>
          <p:nvGrpSpPr>
            <p:cNvPr id="14" name="Group 13"/>
            <p:cNvGrpSpPr/>
            <p:nvPr/>
          </p:nvGrpSpPr>
          <p:grpSpPr>
            <a:xfrm>
              <a:off x="4193437" y="3234319"/>
              <a:ext cx="3792633" cy="1160400"/>
              <a:chOff x="4010332" y="211972"/>
              <a:chExt cx="3792633" cy="1160400"/>
            </a:xfrm>
          </p:grpSpPr>
          <p:sp>
            <p:nvSpPr>
              <p:cNvPr id="15" name="Rectangle 14"/>
              <p:cNvSpPr/>
              <p:nvPr/>
            </p:nvSpPr>
            <p:spPr>
              <a:xfrm>
                <a:off x="4010332" y="211972"/>
                <a:ext cx="3792633" cy="1160400"/>
              </a:xfrm>
              <a:prstGeom prst="rect">
                <a:avLst/>
              </a:prstGeom>
              <a:ln>
                <a:noFill/>
              </a:ln>
            </p:spPr>
            <p:style>
              <a:lnRef idx="1">
                <a:schemeClr val="accent5">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6" name="Rectangle 15"/>
              <p:cNvSpPr/>
              <p:nvPr/>
            </p:nvSpPr>
            <p:spPr>
              <a:xfrm>
                <a:off x="4010332" y="211972"/>
                <a:ext cx="3792633" cy="116040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85978" tIns="68580" rIns="68580" bIns="68580" numCol="1" spcCol="1270" anchor="ctr" anchorCtr="0">
                <a:noAutofit/>
              </a:bodyPr>
              <a:lstStyle/>
              <a:p>
                <a:pPr marL="0" marR="0" lvl="0" indent="0" algn="l" defTabSz="800100" rtl="0" eaLnBrk="1" fontAlgn="base"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rPr>
                  <a:t>Procurement</a:t>
                </a:r>
              </a:p>
              <a:p>
                <a:pPr marL="0" marR="0" lvl="0" indent="0" algn="l" defTabSz="800100" rtl="0" eaLnBrk="1" fontAlgn="base"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rPr>
                  <a:t>Centralized procurement of wireless products and services.</a:t>
                </a:r>
                <a:endParaRPr kumimoji="0" lang="en-US" sz="18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endParaRPr>
              </a:p>
            </p:txBody>
          </p:sp>
        </p:grpSp>
        <p:pic>
          <p:nvPicPr>
            <p:cNvPr id="38" name="Picture 37"/>
            <p:cNvPicPr>
              <a:picLocks noChangeAspect="1"/>
            </p:cNvPicPr>
            <p:nvPr/>
          </p:nvPicPr>
          <p:blipFill>
            <a:blip r:embed="rId9"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4300440" y="3379068"/>
              <a:ext cx="671789" cy="922840"/>
            </a:xfrm>
            <a:prstGeom prst="rect">
              <a:avLst/>
            </a:prstGeom>
          </p:spPr>
        </p:pic>
      </p:grpSp>
      <p:grpSp>
        <p:nvGrpSpPr>
          <p:cNvPr id="50" name="Group 49"/>
          <p:cNvGrpSpPr/>
          <p:nvPr/>
        </p:nvGrpSpPr>
        <p:grpSpPr>
          <a:xfrm>
            <a:off x="8188036" y="3143713"/>
            <a:ext cx="3792633" cy="1160400"/>
            <a:chOff x="8188036" y="3242189"/>
            <a:chExt cx="3792633" cy="1160400"/>
          </a:xfrm>
        </p:grpSpPr>
        <p:grpSp>
          <p:nvGrpSpPr>
            <p:cNvPr id="11" name="Group 10"/>
            <p:cNvGrpSpPr/>
            <p:nvPr/>
          </p:nvGrpSpPr>
          <p:grpSpPr>
            <a:xfrm>
              <a:off x="8188036" y="3242189"/>
              <a:ext cx="3792633" cy="1160400"/>
              <a:chOff x="4010332" y="211972"/>
              <a:chExt cx="3792633" cy="1160400"/>
            </a:xfrm>
          </p:grpSpPr>
          <p:sp>
            <p:nvSpPr>
              <p:cNvPr id="12" name="Rectangle 11"/>
              <p:cNvSpPr/>
              <p:nvPr/>
            </p:nvSpPr>
            <p:spPr>
              <a:xfrm>
                <a:off x="4010332" y="211972"/>
                <a:ext cx="3792633" cy="1160400"/>
              </a:xfrm>
              <a:prstGeom prst="rect">
                <a:avLst/>
              </a:prstGeom>
              <a:ln>
                <a:noFill/>
              </a:ln>
            </p:spPr>
            <p:style>
              <a:lnRef idx="1">
                <a:schemeClr val="accent5">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3" name="Rectangle 12"/>
              <p:cNvSpPr/>
              <p:nvPr/>
            </p:nvSpPr>
            <p:spPr>
              <a:xfrm>
                <a:off x="4010332" y="211972"/>
                <a:ext cx="3792633" cy="116040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85978" tIns="68580" rIns="68580" bIns="68580" numCol="1" spcCol="1270" anchor="ctr" anchorCtr="0">
                <a:noAutofit/>
              </a:bodyPr>
              <a:lstStyle/>
              <a:p>
                <a:pPr marL="0" marR="0" lvl="0" indent="0" algn="l" defTabSz="800100" rtl="0" eaLnBrk="1" fontAlgn="base"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rPr>
                  <a:t>Expense Management</a:t>
                </a:r>
              </a:p>
              <a:p>
                <a:pPr marL="0" marR="0" lvl="0" indent="0" algn="l" defTabSz="800100" rtl="0" eaLnBrk="1" fontAlgn="base"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rPr>
                  <a:t>Invoice processing, auditing and optimization of wireless and wireline expenses.</a:t>
                </a:r>
                <a:endParaRPr kumimoji="0" lang="en-US" sz="18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endParaRPr>
              </a:p>
            </p:txBody>
          </p:sp>
        </p:grpSp>
        <p:pic>
          <p:nvPicPr>
            <p:cNvPr id="39" name="Picture 38"/>
            <p:cNvPicPr>
              <a:picLocks noChangeAspect="1"/>
            </p:cNvPicPr>
            <p:nvPr/>
          </p:nvPicPr>
          <p:blipFill>
            <a:blip r:embed="rId10"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8292001" y="3400549"/>
              <a:ext cx="533309" cy="870136"/>
            </a:xfrm>
            <a:prstGeom prst="rect">
              <a:avLst/>
            </a:prstGeom>
          </p:spPr>
        </p:pic>
      </p:grpSp>
      <p:grpSp>
        <p:nvGrpSpPr>
          <p:cNvPr id="52" name="Group 51"/>
          <p:cNvGrpSpPr/>
          <p:nvPr/>
        </p:nvGrpSpPr>
        <p:grpSpPr>
          <a:xfrm>
            <a:off x="380534" y="1683833"/>
            <a:ext cx="3792633" cy="1160400"/>
            <a:chOff x="211718" y="1880785"/>
            <a:chExt cx="3792633" cy="1160400"/>
          </a:xfrm>
        </p:grpSpPr>
        <p:grpSp>
          <p:nvGrpSpPr>
            <p:cNvPr id="23" name="Group 22"/>
            <p:cNvGrpSpPr/>
            <p:nvPr/>
          </p:nvGrpSpPr>
          <p:grpSpPr>
            <a:xfrm>
              <a:off x="211718" y="1880785"/>
              <a:ext cx="3792633" cy="1160400"/>
              <a:chOff x="4010332" y="211972"/>
              <a:chExt cx="3792633" cy="1160400"/>
            </a:xfrm>
          </p:grpSpPr>
          <p:sp>
            <p:nvSpPr>
              <p:cNvPr id="24" name="Rectangle 23"/>
              <p:cNvSpPr/>
              <p:nvPr/>
            </p:nvSpPr>
            <p:spPr>
              <a:xfrm>
                <a:off x="4010332" y="211972"/>
                <a:ext cx="3792633" cy="1160400"/>
              </a:xfrm>
              <a:prstGeom prst="rect">
                <a:avLst/>
              </a:prstGeom>
              <a:ln>
                <a:noFill/>
              </a:ln>
            </p:spPr>
            <p:style>
              <a:lnRef idx="1">
                <a:schemeClr val="accent5">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25" name="Rectangle 24"/>
              <p:cNvSpPr/>
              <p:nvPr/>
            </p:nvSpPr>
            <p:spPr>
              <a:xfrm>
                <a:off x="4010332" y="211972"/>
                <a:ext cx="3792633" cy="116040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85978" tIns="68580" rIns="68580" bIns="68580" numCol="1" spcCol="1270" anchor="ctr" anchorCtr="0">
                <a:noAutofit/>
              </a:bodyPr>
              <a:lstStyle/>
              <a:p>
                <a:pPr marL="0" marR="0" lvl="0" indent="0" algn="l" defTabSz="800100" rtl="0" eaLnBrk="1" fontAlgn="base"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rPr>
                  <a:t>Device Deployment</a:t>
                </a:r>
              </a:p>
              <a:p>
                <a:pPr marL="0" marR="0" lvl="0" indent="0" algn="l" defTabSz="800100" rtl="0" eaLnBrk="1" fontAlgn="base"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rPr>
                  <a:t>Initial device preparation, configuration, staging and kitting, including DEP/MDM configuration.</a:t>
                </a:r>
                <a:endParaRPr kumimoji="0" lang="en-US" sz="18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endParaRPr>
              </a:p>
            </p:txBody>
          </p:sp>
        </p:grpSp>
        <p:pic>
          <p:nvPicPr>
            <p:cNvPr id="40" name="Picture 39"/>
            <p:cNvPicPr>
              <a:picLocks noChangeAspect="1"/>
            </p:cNvPicPr>
            <p:nvPr/>
          </p:nvPicPr>
          <p:blipFill>
            <a:blip r:embed="rId11" cstate="email">
              <a:clrChange>
                <a:clrFrom>
                  <a:srgbClr val="F7F7F7"/>
                </a:clrFrom>
                <a:clrTo>
                  <a:srgbClr val="F7F7F7">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30689" y="2059172"/>
              <a:ext cx="614931" cy="887422"/>
            </a:xfrm>
            <a:prstGeom prst="rect">
              <a:avLst/>
            </a:prstGeom>
          </p:spPr>
        </p:pic>
      </p:grpSp>
      <p:sp>
        <p:nvSpPr>
          <p:cNvPr id="43" name="TextBox 42"/>
          <p:cNvSpPr txBox="1"/>
          <p:nvPr/>
        </p:nvSpPr>
        <p:spPr>
          <a:xfrm>
            <a:off x="374208" y="6329313"/>
            <a:ext cx="4923482" cy="209850"/>
          </a:xfrm>
          <a:prstGeom prst="rect">
            <a:avLst/>
          </a:prstGeom>
          <a:noFill/>
        </p:spPr>
        <p:txBody>
          <a:bodyPr wrap="square" rtlCol="0">
            <a:spAutoFit/>
          </a:bodyPr>
          <a:lstStyle/>
          <a:p>
            <a:r>
              <a:rPr lang="en-US" sz="900" i="1" dirty="0"/>
              <a:t>*Honeywell Enterprise Mobility offering varies by region.  </a:t>
            </a:r>
          </a:p>
        </p:txBody>
      </p:sp>
      <p:sp>
        <p:nvSpPr>
          <p:cNvPr id="53" name="Rectangle 52"/>
          <p:cNvSpPr/>
          <p:nvPr/>
        </p:nvSpPr>
        <p:spPr>
          <a:xfrm>
            <a:off x="3379212" y="1220731"/>
            <a:ext cx="4507965" cy="338554"/>
          </a:xfrm>
          <a:prstGeom prst="rect">
            <a:avLst/>
          </a:prstGeom>
        </p:spPr>
        <p:txBody>
          <a:bodyPr wrap="none">
            <a:spAutoFit/>
          </a:bodyPr>
          <a:lstStyle/>
          <a:p>
            <a:r>
              <a:rPr lang="en-US" sz="1600" dirty="0"/>
              <a:t>Support for every stage in your mobility solution</a:t>
            </a:r>
          </a:p>
        </p:txBody>
      </p:sp>
    </p:spTree>
    <p:extLst>
      <p:ext uri="{BB962C8B-B14F-4D97-AF65-F5344CB8AC3E}">
        <p14:creationId xmlns:p14="http://schemas.microsoft.com/office/powerpoint/2010/main" val="810160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wipe(left)">
                                      <p:cBhvr>
                                        <p:cTn id="11" dur="500"/>
                                        <p:tgtEl>
                                          <p:spTgt spid="4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left)">
                                      <p:cBhvr>
                                        <p:cTn id="15" dur="500"/>
                                        <p:tgtEl>
                                          <p:spTgt spid="42"/>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wipe(left)">
                                      <p:cBhvr>
                                        <p:cTn id="19" dur="500"/>
                                        <p:tgtEl>
                                          <p:spTgt spid="46"/>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left)">
                                      <p:cBhvr>
                                        <p:cTn id="27" dur="500"/>
                                        <p:tgtEl>
                                          <p:spTgt spid="48"/>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wipe(left)">
                                      <p:cBhvr>
                                        <p:cTn id="31" dur="500"/>
                                        <p:tgtEl>
                                          <p:spTgt spid="49"/>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wipe(left)">
                                      <p:cBhvr>
                                        <p:cTn id="35" dur="500"/>
                                        <p:tgtEl>
                                          <p:spTgt spid="5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wipe(left)">
                                      <p:cBhvr>
                                        <p:cTn id="39"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a:buFont typeface="Arial" charset="0"/>
              <a:buNone/>
              <a:defRPr/>
            </a:pPr>
            <a:r>
              <a:rPr lang="en-US" dirty="0"/>
              <a:t>A Unified and Dynamic Platform for Your Mobile Workforce</a:t>
            </a:r>
          </a:p>
        </p:txBody>
      </p:sp>
      <p:sp>
        <p:nvSpPr>
          <p:cNvPr id="3" name="Text Placeholder 2"/>
          <p:cNvSpPr>
            <a:spLocks noGrp="1"/>
          </p:cNvSpPr>
          <p:nvPr>
            <p:ph type="body" sz="quarter" idx="12"/>
          </p:nvPr>
        </p:nvSpPr>
        <p:spPr/>
        <p:txBody>
          <a:bodyPr/>
          <a:lstStyle/>
          <a:p>
            <a:pPr>
              <a:buFont typeface="Arial" charset="0"/>
              <a:buNone/>
              <a:defRPr/>
            </a:pPr>
            <a:r>
              <a:rPr lang="en-US" dirty="0"/>
              <a:t>Honeywell mobility edge</a:t>
            </a:r>
          </a:p>
        </p:txBody>
      </p:sp>
      <p:sp>
        <p:nvSpPr>
          <p:cNvPr id="4" name="Content Placeholder 3"/>
          <p:cNvSpPr>
            <a:spLocks noGrp="1"/>
          </p:cNvSpPr>
          <p:nvPr>
            <p:ph sz="quarter" idx="10"/>
          </p:nvPr>
        </p:nvSpPr>
        <p:spPr/>
        <p:txBody>
          <a:bodyPr/>
          <a:lstStyle/>
          <a:p>
            <a:pPr>
              <a:buFont typeface="Arial" charset="0"/>
              <a:buNone/>
              <a:defRPr/>
            </a:pPr>
            <a:r>
              <a:rPr lang="en-US" dirty="0"/>
              <a:t>Presenter Name</a:t>
            </a:r>
          </a:p>
        </p:txBody>
      </p:sp>
      <p:sp>
        <p:nvSpPr>
          <p:cNvPr id="5" name="Text Placeholder 4"/>
          <p:cNvSpPr>
            <a:spLocks noGrp="1"/>
          </p:cNvSpPr>
          <p:nvPr>
            <p:ph type="body" sz="quarter" idx="11"/>
          </p:nvPr>
        </p:nvSpPr>
        <p:spPr/>
        <p:txBody>
          <a:bodyPr/>
          <a:lstStyle/>
          <a:p>
            <a:pPr>
              <a:buFont typeface="Arial" charset="0"/>
              <a:buNone/>
              <a:defRPr/>
            </a:pPr>
            <a:r>
              <a:rPr lang="en-US" dirty="0"/>
              <a:t>Date</a:t>
            </a:r>
          </a:p>
        </p:txBody>
      </p:sp>
    </p:spTree>
    <p:extLst>
      <p:ext uri="{BB962C8B-B14F-4D97-AF65-F5344CB8AC3E}">
        <p14:creationId xmlns:p14="http://schemas.microsoft.com/office/powerpoint/2010/main" val="4047741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2"/>
          <p:cNvSpPr txBox="1">
            <a:spLocks/>
          </p:cNvSpPr>
          <p:nvPr/>
        </p:nvSpPr>
        <p:spPr>
          <a:xfrm>
            <a:off x="11645900" y="0"/>
            <a:ext cx="674688" cy="504825"/>
          </a:xfrm>
          <a:prstGeom prst="rect">
            <a:avLst/>
          </a:prstGeom>
        </p:spPr>
        <p:txBody>
          <a:bodyPr vert="horz" lIns="91440" tIns="45720" rIns="91440" bIns="45720" rtlCol="0" anchor="ctr"/>
          <a:lstStyle>
            <a:defPPr>
              <a:defRPr lang="en-US"/>
            </a:defPPr>
            <a:lvl1pPr algn="l" defTabSz="457200" rtl="0" eaLnBrk="1" fontAlgn="auto" hangingPunct="1">
              <a:spcBef>
                <a:spcPts val="0"/>
              </a:spcBef>
              <a:spcAft>
                <a:spcPts val="0"/>
              </a:spcAft>
              <a:defRPr sz="1100" b="1" i="0" kern="1200">
                <a:solidFill>
                  <a:schemeClr val="bg1"/>
                </a:solidFill>
                <a:latin typeface="+mn-lt"/>
                <a:ea typeface="+mn-ea"/>
                <a:cs typeface="HelveticaNeue MediumCond"/>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4B99861D-3CB1-4C42-8928-BA0D1AA5BB66}" type="slidenum">
              <a:rPr kumimoji="0" lang="en-US" sz="1100" b="1" i="0" u="none" strike="noStrike" kern="1200" cap="none" spc="0" normalizeH="0" baseline="0" noProof="0" smtClean="0">
                <a:ln>
                  <a:noFill/>
                </a:ln>
                <a:solidFill>
                  <a:srgbClr val="FFFFFF"/>
                </a:solidFill>
                <a:effectLst/>
                <a:uLnTx/>
                <a:uFillTx/>
                <a:latin typeface="Arial"/>
                <a:ea typeface="+mn-ea"/>
              </a:rPr>
              <a:pPr marL="0" marR="0" lvl="0" indent="0" algn="l" defTabSz="457200" rtl="0" eaLnBrk="1" fontAlgn="auto" latinLnBrk="0" hangingPunct="1">
                <a:lnSpc>
                  <a:spcPct val="100000"/>
                </a:lnSpc>
                <a:spcBef>
                  <a:spcPts val="0"/>
                </a:spcBef>
                <a:spcAft>
                  <a:spcPts val="0"/>
                </a:spcAft>
                <a:buClrTx/>
                <a:buSzTx/>
                <a:buFontTx/>
                <a:buNone/>
                <a:tabLst/>
                <a:defRPr/>
              </a:pPr>
              <a:t>19</a:t>
            </a:fld>
            <a:endParaRPr kumimoji="0" lang="en-US" sz="1100" b="1" i="0" u="none" strike="noStrike" kern="1200" cap="none" spc="0" normalizeH="0" baseline="0" noProof="0" dirty="0">
              <a:ln>
                <a:noFill/>
              </a:ln>
              <a:solidFill>
                <a:srgbClr val="FFFFFF"/>
              </a:solidFill>
              <a:effectLst/>
              <a:uLnTx/>
              <a:uFillTx/>
              <a:latin typeface="Arial"/>
              <a:ea typeface="+mn-ea"/>
            </a:endParaRPr>
          </a:p>
        </p:txBody>
      </p:sp>
      <p:sp>
        <p:nvSpPr>
          <p:cNvPr id="17410" name="Title 1"/>
          <p:cNvSpPr>
            <a:spLocks noGrp="1"/>
          </p:cNvSpPr>
          <p:nvPr>
            <p:ph type="title"/>
          </p:nvPr>
        </p:nvSpPr>
        <p:spPr>
          <a:xfrm>
            <a:off x="714375" y="357188"/>
            <a:ext cx="10507663" cy="498475"/>
          </a:xfrm>
        </p:spPr>
        <p:txBody>
          <a:bodyPr/>
          <a:lstStyle/>
          <a:p>
            <a:r>
              <a:rPr lang="en-US" altLang="en-US" dirty="0"/>
              <a:t>A robust service offering to ensure business continuity</a:t>
            </a:r>
            <a:br>
              <a:rPr lang="en-US" altLang="en-US" dirty="0"/>
            </a:br>
            <a:r>
              <a:rPr lang="en-US" sz="2000" dirty="0">
                <a:solidFill>
                  <a:srgbClr val="EB2819"/>
                </a:solidFill>
              </a:rPr>
              <a:t>Choose the offering that best suits your business needs and budget</a:t>
            </a:r>
            <a:br>
              <a:rPr lang="en-US" altLang="en-US" dirty="0"/>
            </a:br>
            <a:endParaRPr altLang="en-US" dirty="0"/>
          </a:p>
        </p:txBody>
      </p:sp>
      <p:sp>
        <p:nvSpPr>
          <p:cNvPr id="2" name="Footer Placeholder 1"/>
          <p:cNvSpPr>
            <a:spLocks noGrp="1"/>
          </p:cNvSpPr>
          <p:nvPr>
            <p:ph type="ftr" sz="quarter" idx="14"/>
            <p:custDataLst>
              <p:tags r:id="rId1"/>
            </p:custDataLst>
          </p:nvPr>
        </p:nvSpPr>
        <p:spPr>
          <a:xfrm>
            <a:off x="0" y="6656832"/>
            <a:ext cx="12192000" cy="200055"/>
          </a:xfrm>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7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rPr>
              <a:t> </a:t>
            </a:r>
          </a:p>
        </p:txBody>
      </p:sp>
      <p:sp>
        <p:nvSpPr>
          <p:cNvPr id="22" name="TextBox 21"/>
          <p:cNvSpPr txBox="1"/>
          <p:nvPr/>
        </p:nvSpPr>
        <p:spPr>
          <a:xfrm rot="16200000">
            <a:off x="-191978" y="3900846"/>
            <a:ext cx="1609736" cy="307777"/>
          </a:xfrm>
          <a:prstGeom prst="rect">
            <a:avLst/>
          </a:prstGeom>
          <a:noFill/>
        </p:spPr>
        <p:txBody>
          <a:bodyPr wrap="none">
            <a:spAutoFit/>
          </a:bodyPr>
          <a:lstStyle/>
          <a:p>
            <a:pPr defTabSz="457155">
              <a:defRPr/>
            </a:pPr>
            <a:r>
              <a:rPr lang="en-US" sz="1400" cap="all" spc="200" dirty="0">
                <a:solidFill>
                  <a:srgbClr val="E1261C"/>
                </a:solidFill>
                <a:ea typeface="MS PGothic" panose="020B0600070205080204" pitchFamily="34" charset="-128"/>
              </a:rPr>
              <a:t>COVERAGE »</a:t>
            </a:r>
          </a:p>
        </p:txBody>
      </p:sp>
      <p:sp>
        <p:nvSpPr>
          <p:cNvPr id="27" name="TextBox 26"/>
          <p:cNvSpPr txBox="1"/>
          <p:nvPr/>
        </p:nvSpPr>
        <p:spPr>
          <a:xfrm>
            <a:off x="5435766" y="5862367"/>
            <a:ext cx="1302656" cy="307777"/>
          </a:xfrm>
          <a:prstGeom prst="rect">
            <a:avLst/>
          </a:prstGeom>
          <a:noFill/>
        </p:spPr>
        <p:txBody>
          <a:bodyPr wrap="square">
            <a:spAutoFit/>
          </a:bodyPr>
          <a:lstStyle/>
          <a:p>
            <a:pPr defTabSz="457155">
              <a:defRPr/>
            </a:pPr>
            <a:r>
              <a:rPr lang="en-US" sz="1400" cap="all" spc="200" dirty="0">
                <a:solidFill>
                  <a:srgbClr val="E1261C"/>
                </a:solidFill>
                <a:ea typeface="MS PGothic" panose="020B0600070205080204" pitchFamily="34" charset="-128"/>
              </a:rPr>
              <a:t>VALUE »</a:t>
            </a:r>
          </a:p>
        </p:txBody>
      </p:sp>
      <p:sp>
        <p:nvSpPr>
          <p:cNvPr id="28" name="Rectangle 20"/>
          <p:cNvSpPr>
            <a:spLocks noChangeArrowheads="1"/>
          </p:cNvSpPr>
          <p:nvPr/>
        </p:nvSpPr>
        <p:spPr bwMode="auto">
          <a:xfrm>
            <a:off x="2867848" y="3613571"/>
            <a:ext cx="2341104" cy="2195598"/>
          </a:xfrm>
          <a:prstGeom prst="round2SameRect">
            <a:avLst>
              <a:gd name="adj1" fmla="val 4628"/>
              <a:gd name="adj2" fmla="val 0"/>
            </a:avLst>
          </a:prstGeom>
          <a:solidFill>
            <a:schemeClr val="bg1">
              <a:lumMod val="95000"/>
            </a:schemeClr>
          </a:solidFill>
          <a:ln w="0">
            <a:noFill/>
            <a:miter lim="800000"/>
            <a:headEnd/>
            <a:tailEnd/>
          </a:ln>
        </p:spPr>
        <p:txBody>
          <a:bodyPr lIns="91435" tIns="45719" rIns="91435" bIns="45719"/>
          <a:lstStyle/>
          <a:p>
            <a:pPr defTabSz="457155">
              <a:spcAft>
                <a:spcPts val="800"/>
              </a:spcAft>
              <a:defRPr/>
            </a:pPr>
            <a:r>
              <a:rPr lang="en-US" sz="1867" b="1" dirty="0">
                <a:solidFill>
                  <a:srgbClr val="257BAE"/>
                </a:solidFill>
                <a:ea typeface="MS PGothic" panose="020B0600070205080204" pitchFamily="34" charset="-128"/>
              </a:rPr>
              <a:t>Warranty/Basic</a:t>
            </a:r>
            <a:endParaRPr lang="en-US" sz="1867" dirty="0">
              <a:solidFill>
                <a:srgbClr val="257BAE"/>
              </a:solidFill>
              <a:ea typeface="MS PGothic" panose="020B0600070205080204" pitchFamily="34" charset="-128"/>
            </a:endParaRPr>
          </a:p>
          <a:p>
            <a:pPr marL="347472" indent="-228594" defTabSz="457155">
              <a:spcAft>
                <a:spcPts val="50"/>
              </a:spcAft>
              <a:buSzPct val="100000"/>
              <a:buFont typeface="Wingdings" charset="2"/>
              <a:buChar char="ü"/>
              <a:defRPr/>
            </a:pPr>
            <a:r>
              <a:rPr lang="en-US" sz="1250" dirty="0">
                <a:ea typeface="MS PGothic" panose="020B0600070205080204" pitchFamily="34" charset="-128"/>
              </a:rPr>
              <a:t>Material defects</a:t>
            </a:r>
          </a:p>
          <a:p>
            <a:pPr marL="347472" indent="-228594" defTabSz="457155">
              <a:spcAft>
                <a:spcPts val="50"/>
              </a:spcAft>
              <a:buSzPct val="100000"/>
              <a:buFont typeface="Wingdings" charset="2"/>
              <a:buChar char="ü"/>
              <a:defRPr/>
            </a:pPr>
            <a:r>
              <a:rPr lang="en-US" sz="1250" dirty="0">
                <a:ea typeface="MS PGothic" panose="020B0600070205080204" pitchFamily="34" charset="-128"/>
              </a:rPr>
              <a:t>Online technical support</a:t>
            </a:r>
          </a:p>
          <a:p>
            <a:pPr marL="347472" indent="-228594" defTabSz="457155">
              <a:spcAft>
                <a:spcPts val="50"/>
              </a:spcAft>
              <a:buSzPct val="100000"/>
              <a:buFont typeface="Wingdings" charset="2"/>
              <a:buChar char="ü"/>
              <a:defRPr/>
            </a:pPr>
            <a:r>
              <a:rPr lang="en-US" sz="1250" dirty="0">
                <a:ea typeface="MS PGothic" panose="020B0600070205080204" pitchFamily="34" charset="-128"/>
              </a:rPr>
              <a:t>Software updates</a:t>
            </a:r>
            <a:br>
              <a:rPr lang="en-US" sz="1250" dirty="0">
                <a:ea typeface="MS PGothic" panose="020B0600070205080204" pitchFamily="34" charset="-128"/>
              </a:rPr>
            </a:br>
            <a:r>
              <a:rPr lang="en-US" sz="1250" dirty="0">
                <a:ea typeface="MS PGothic" panose="020B0600070205080204" pitchFamily="34" charset="-128"/>
              </a:rPr>
              <a:t>for 90 days</a:t>
            </a:r>
          </a:p>
          <a:p>
            <a:pPr marL="347472" indent="-228594" defTabSz="457155">
              <a:spcAft>
                <a:spcPts val="50"/>
              </a:spcAft>
              <a:buSzPct val="100000"/>
              <a:buFont typeface="Wingdings" charset="2"/>
              <a:buChar char="ü"/>
              <a:defRPr/>
            </a:pPr>
            <a:r>
              <a:rPr lang="en-US" sz="1250" dirty="0">
                <a:ea typeface="MS PGothic" panose="020B0600070205080204" pitchFamily="34" charset="-128"/>
              </a:rPr>
              <a:t>1-2 year upfront</a:t>
            </a:r>
          </a:p>
          <a:p>
            <a:pPr marL="347472" indent="-228594" defTabSz="457155">
              <a:spcAft>
                <a:spcPts val="50"/>
              </a:spcAft>
              <a:buSzPct val="100000"/>
              <a:buFont typeface="Wingdings" charset="2"/>
              <a:buChar char="ü"/>
              <a:defRPr/>
            </a:pPr>
            <a:r>
              <a:rPr lang="en-US" sz="1250" dirty="0">
                <a:ea typeface="MS PGothic" panose="020B0600070205080204" pitchFamily="34" charset="-128"/>
              </a:rPr>
              <a:t>1 year renewals</a:t>
            </a:r>
          </a:p>
          <a:p>
            <a:pPr marL="347472" indent="-228594" defTabSz="457155">
              <a:spcAft>
                <a:spcPts val="50"/>
              </a:spcAft>
              <a:buSzPct val="100000"/>
              <a:buFont typeface="Wingdings" charset="2"/>
              <a:buChar char="ü"/>
              <a:defRPr/>
            </a:pPr>
            <a:r>
              <a:rPr lang="en-US" sz="1250" dirty="0">
                <a:solidFill>
                  <a:schemeClr val="bg1">
                    <a:lumMod val="50000"/>
                  </a:schemeClr>
                </a:solidFill>
                <a:ea typeface="MS PGothic" panose="020B0600070205080204" pitchFamily="34" charset="-128"/>
              </a:rPr>
              <a:t>10-15 business day turn </a:t>
            </a:r>
          </a:p>
          <a:p>
            <a:pPr defTabSz="457155">
              <a:defRPr/>
            </a:pPr>
            <a:endParaRPr lang="en-US" sz="1867" dirty="0">
              <a:gradFill>
                <a:gsLst>
                  <a:gs pos="0">
                    <a:srgbClr val="FFFFFF"/>
                  </a:gs>
                  <a:gs pos="100000">
                    <a:srgbClr val="FFFFFF"/>
                  </a:gs>
                </a:gsLst>
                <a:lin ang="5400000" scaled="0"/>
              </a:gradFill>
              <a:ea typeface="MS PGothic" panose="020B0600070205080204" pitchFamily="34" charset="-128"/>
            </a:endParaRPr>
          </a:p>
        </p:txBody>
      </p:sp>
      <p:sp>
        <p:nvSpPr>
          <p:cNvPr id="29" name="Rectangle 20"/>
          <p:cNvSpPr>
            <a:spLocks noChangeArrowheads="1"/>
          </p:cNvSpPr>
          <p:nvPr/>
        </p:nvSpPr>
        <p:spPr bwMode="auto">
          <a:xfrm>
            <a:off x="8366896" y="1633401"/>
            <a:ext cx="3041096" cy="4175768"/>
          </a:xfrm>
          <a:prstGeom prst="round2SameRect">
            <a:avLst>
              <a:gd name="adj1" fmla="val 4027"/>
              <a:gd name="adj2" fmla="val 0"/>
            </a:avLst>
          </a:prstGeom>
          <a:solidFill>
            <a:schemeClr val="bg1">
              <a:lumMod val="95000"/>
            </a:schemeClr>
          </a:solidFill>
          <a:ln w="0">
            <a:noFill/>
            <a:miter lim="800000"/>
            <a:headEnd/>
            <a:tailEnd/>
          </a:ln>
        </p:spPr>
        <p:txBody>
          <a:bodyPr lIns="45719" tIns="0" rIns="45719" bIns="45719"/>
          <a:lstStyle/>
          <a:p>
            <a:pPr defTabSz="457155">
              <a:spcAft>
                <a:spcPts val="800"/>
              </a:spcAft>
              <a:defRPr/>
            </a:pPr>
            <a:r>
              <a:rPr lang="en-US" sz="1867" b="1" dirty="0">
                <a:solidFill>
                  <a:srgbClr val="E1261C"/>
                </a:solidFill>
                <a:ea typeface="MS PGothic" panose="020B0600070205080204" pitchFamily="34" charset="-128"/>
              </a:rPr>
              <a:t>Complete</a:t>
            </a:r>
            <a:endParaRPr lang="en-US" sz="1400" dirty="0">
              <a:solidFill>
                <a:srgbClr val="E1261C"/>
              </a:solidFill>
              <a:ea typeface="MS PGothic" panose="020B0600070205080204" pitchFamily="34" charset="-128"/>
            </a:endParaRPr>
          </a:p>
          <a:p>
            <a:pPr marL="347472" indent="-228594" defTabSz="457155">
              <a:spcAft>
                <a:spcPts val="50"/>
              </a:spcAft>
              <a:buSzPct val="100000"/>
              <a:buFont typeface="Wingdings" charset="2"/>
              <a:buChar char="ü"/>
              <a:defRPr/>
            </a:pPr>
            <a:r>
              <a:rPr lang="en-US" sz="1250" dirty="0">
                <a:solidFill>
                  <a:srgbClr val="000000"/>
                </a:solidFill>
                <a:ea typeface="MS PGothic" panose="020B0600070205080204" pitchFamily="34" charset="-128"/>
              </a:rPr>
              <a:t>Device replacement</a:t>
            </a:r>
          </a:p>
          <a:p>
            <a:pPr marL="347472" indent="-228594" defTabSz="457155">
              <a:spcAft>
                <a:spcPts val="50"/>
              </a:spcAft>
              <a:buSzPct val="100000"/>
              <a:buFont typeface="Wingdings" charset="2"/>
              <a:buChar char="ü"/>
              <a:defRPr/>
            </a:pPr>
            <a:r>
              <a:rPr lang="en-US" sz="1250" dirty="0">
                <a:ea typeface="MS PGothic" panose="020B0600070205080204" pitchFamily="34" charset="-128"/>
              </a:rPr>
              <a:t>Software maintenance for browser</a:t>
            </a:r>
          </a:p>
          <a:p>
            <a:pPr marL="347472" indent="-228594" defTabSz="457155">
              <a:spcAft>
                <a:spcPts val="50"/>
              </a:spcAft>
              <a:buSzPct val="100000"/>
              <a:buFont typeface="Wingdings" charset="2"/>
              <a:buChar char="ü"/>
              <a:defRPr/>
            </a:pPr>
            <a:r>
              <a:rPr lang="en-US" sz="1250" dirty="0">
                <a:ea typeface="MS PGothic" panose="020B0600070205080204" pitchFamily="34" charset="-128"/>
              </a:rPr>
              <a:t>Battery replacement </a:t>
            </a:r>
          </a:p>
          <a:p>
            <a:pPr marL="347472" indent="-228594" defTabSz="457155">
              <a:spcAft>
                <a:spcPts val="50"/>
              </a:spcAft>
              <a:buSzPct val="100000"/>
              <a:buFont typeface="Wingdings" charset="2"/>
              <a:buChar char="ü"/>
              <a:defRPr/>
            </a:pPr>
            <a:r>
              <a:rPr lang="en-US" sz="1250" dirty="0" err="1">
                <a:ea typeface="MS PGothic" panose="020B0600070205080204" pitchFamily="34" charset="-128"/>
              </a:rPr>
              <a:t>Printhead</a:t>
            </a:r>
            <a:r>
              <a:rPr lang="en-US" sz="1250" dirty="0">
                <a:ea typeface="MS PGothic" panose="020B0600070205080204" pitchFamily="34" charset="-128"/>
              </a:rPr>
              <a:t> replacement </a:t>
            </a:r>
          </a:p>
          <a:p>
            <a:pPr marL="347472" indent="-228594" defTabSz="457155">
              <a:spcAft>
                <a:spcPts val="50"/>
              </a:spcAft>
              <a:buSzPct val="100000"/>
              <a:buFont typeface="Wingdings" charset="2"/>
              <a:buChar char="ü"/>
              <a:defRPr/>
            </a:pPr>
            <a:r>
              <a:rPr lang="en-US" sz="1250" dirty="0">
                <a:ea typeface="MS PGothic" panose="020B0600070205080204" pitchFamily="34" charset="-128"/>
              </a:rPr>
              <a:t>Cutter/platen roller replacement</a:t>
            </a:r>
          </a:p>
          <a:p>
            <a:pPr marL="347472" indent="-228594" defTabSz="457155">
              <a:spcAft>
                <a:spcPts val="50"/>
              </a:spcAft>
              <a:buSzPct val="100000"/>
              <a:buFont typeface="Wingdings" charset="2"/>
              <a:buChar char="ü"/>
              <a:defRPr/>
            </a:pPr>
            <a:r>
              <a:rPr lang="en-US" sz="1250" dirty="0">
                <a:ea typeface="MS PGothic" panose="020B0600070205080204" pitchFamily="34" charset="-128"/>
              </a:rPr>
              <a:t>Coverage for docks/chargers </a:t>
            </a:r>
          </a:p>
          <a:p>
            <a:pPr marL="347472" indent="-228594" defTabSz="457155">
              <a:spcAft>
                <a:spcPts val="50"/>
              </a:spcAft>
              <a:buSzPct val="100000"/>
              <a:buFont typeface="Wingdings" charset="2"/>
              <a:buChar char="ü"/>
              <a:defRPr/>
            </a:pPr>
            <a:r>
              <a:rPr lang="en-US" sz="1250" dirty="0">
                <a:ea typeface="MS PGothic" panose="020B0600070205080204" pitchFamily="34" charset="-128"/>
              </a:rPr>
              <a:t>2 business day turn option*</a:t>
            </a:r>
          </a:p>
          <a:p>
            <a:pPr marL="347472" indent="-228594" defTabSz="457155">
              <a:spcAft>
                <a:spcPts val="50"/>
              </a:spcAft>
              <a:buSzPct val="100000"/>
              <a:buFont typeface="Wingdings" charset="2"/>
              <a:buChar char="ü"/>
              <a:defRPr/>
            </a:pPr>
            <a:r>
              <a:rPr lang="en-US" sz="1250" dirty="0">
                <a:ea typeface="MS PGothic" panose="020B0600070205080204" pitchFamily="34" charset="-128"/>
              </a:rPr>
              <a:t>Advanced exchange option</a:t>
            </a:r>
          </a:p>
          <a:p>
            <a:pPr marL="347472" indent="-228594" defTabSz="457155">
              <a:spcAft>
                <a:spcPts val="50"/>
              </a:spcAft>
              <a:buSzPct val="100000"/>
              <a:buFont typeface="Wingdings" charset="2"/>
              <a:buChar char="ü"/>
              <a:defRPr/>
            </a:pPr>
            <a:r>
              <a:rPr lang="en-US" sz="1250" dirty="0">
                <a:ea typeface="MS PGothic" panose="020B0600070205080204" pitchFamily="34" charset="-128"/>
              </a:rPr>
              <a:t>5 year renewals*</a:t>
            </a:r>
          </a:p>
          <a:p>
            <a:pPr marL="347472" indent="-228594" defTabSz="457155">
              <a:spcAft>
                <a:spcPts val="50"/>
              </a:spcAft>
              <a:buSzPct val="100000"/>
              <a:buFont typeface="Wingdings" charset="2"/>
              <a:buChar char="ü"/>
              <a:defRPr/>
            </a:pPr>
            <a:r>
              <a:rPr lang="en-US" sz="1250" dirty="0">
                <a:ea typeface="MS PGothic" panose="020B0600070205080204" pitchFamily="34" charset="-128"/>
              </a:rPr>
              <a:t>Basic device health</a:t>
            </a:r>
            <a:endParaRPr lang="en-US" sz="1250" dirty="0">
              <a:solidFill>
                <a:srgbClr val="000000"/>
              </a:solidFill>
              <a:ea typeface="MS PGothic" panose="020B0600070205080204" pitchFamily="34" charset="-128"/>
            </a:endParaRPr>
          </a:p>
          <a:p>
            <a:pPr marL="347472" indent="-228594" defTabSz="457155">
              <a:spcAft>
                <a:spcPts val="50"/>
              </a:spcAft>
              <a:buSzPct val="100000"/>
              <a:buFont typeface="Wingdings" charset="2"/>
              <a:buChar char="ü"/>
              <a:defRPr/>
            </a:pPr>
            <a:r>
              <a:rPr lang="en-US" sz="1250" dirty="0">
                <a:solidFill>
                  <a:schemeClr val="bg1">
                    <a:lumMod val="50000"/>
                  </a:schemeClr>
                </a:solidFill>
                <a:ea typeface="MS PGothic" panose="020B0600070205080204" pitchFamily="34" charset="-128"/>
              </a:rPr>
              <a:t>Accidental damage coverage</a:t>
            </a:r>
          </a:p>
          <a:p>
            <a:pPr marL="347472" indent="-228594" defTabSz="457155">
              <a:spcAft>
                <a:spcPts val="50"/>
              </a:spcAft>
              <a:buSzPct val="100000"/>
              <a:buFont typeface="Wingdings" charset="2"/>
              <a:buChar char="ü"/>
              <a:defRPr/>
            </a:pPr>
            <a:r>
              <a:rPr lang="en-US" sz="1250" dirty="0">
                <a:solidFill>
                  <a:schemeClr val="bg1">
                    <a:lumMod val="50000"/>
                  </a:schemeClr>
                </a:solidFill>
                <a:ea typeface="MS PGothic" panose="020B0600070205080204" pitchFamily="34" charset="-128"/>
              </a:rPr>
              <a:t>Wear and tear</a:t>
            </a:r>
          </a:p>
          <a:p>
            <a:pPr marL="347472" indent="-228594" defTabSz="457155">
              <a:spcAft>
                <a:spcPts val="50"/>
              </a:spcAft>
              <a:buSzPct val="100000"/>
              <a:buFont typeface="Wingdings" charset="2"/>
              <a:buChar char="ü"/>
              <a:defRPr/>
            </a:pPr>
            <a:r>
              <a:rPr lang="en-US" sz="1250" dirty="0">
                <a:solidFill>
                  <a:schemeClr val="bg1">
                    <a:lumMod val="50000"/>
                  </a:schemeClr>
                </a:solidFill>
                <a:ea typeface="MS PGothic" panose="020B0600070205080204" pitchFamily="34" charset="-128"/>
              </a:rPr>
              <a:t>Cleaning/preventative maintenance</a:t>
            </a:r>
          </a:p>
          <a:p>
            <a:pPr marL="347472" indent="-228594" defTabSz="457155">
              <a:spcAft>
                <a:spcPts val="50"/>
              </a:spcAft>
              <a:buSzPct val="100000"/>
              <a:buFont typeface="Wingdings" charset="2"/>
              <a:buChar char="ü"/>
              <a:defRPr/>
            </a:pPr>
            <a:r>
              <a:rPr lang="en-US" sz="1250" dirty="0">
                <a:solidFill>
                  <a:schemeClr val="bg1">
                    <a:lumMod val="50000"/>
                  </a:schemeClr>
                </a:solidFill>
                <a:ea typeface="MS PGothic" panose="020B0600070205080204" pitchFamily="34" charset="-128"/>
              </a:rPr>
              <a:t>Online technical support</a:t>
            </a:r>
          </a:p>
          <a:p>
            <a:pPr marL="347472" indent="-228594" defTabSz="457155">
              <a:spcAft>
                <a:spcPts val="50"/>
              </a:spcAft>
              <a:buSzPct val="100000"/>
              <a:buFont typeface="Wingdings" charset="2"/>
              <a:buChar char="ü"/>
              <a:defRPr/>
            </a:pPr>
            <a:r>
              <a:rPr lang="en-US" sz="1250" dirty="0">
                <a:solidFill>
                  <a:schemeClr val="bg1">
                    <a:lumMod val="50000"/>
                  </a:schemeClr>
                </a:solidFill>
                <a:ea typeface="MS PGothic" panose="020B0600070205080204" pitchFamily="34" charset="-128"/>
              </a:rPr>
              <a:t>24x5 telephone support</a:t>
            </a:r>
          </a:p>
          <a:p>
            <a:pPr marL="347472" indent="-228594" defTabSz="457155">
              <a:spcAft>
                <a:spcPts val="50"/>
              </a:spcAft>
              <a:buSzPct val="100000"/>
              <a:buFont typeface="Wingdings" charset="2"/>
              <a:buChar char="ü"/>
              <a:defRPr/>
            </a:pPr>
            <a:r>
              <a:rPr lang="en-US" sz="1250" dirty="0">
                <a:solidFill>
                  <a:schemeClr val="bg1">
                    <a:lumMod val="50000"/>
                  </a:schemeClr>
                </a:solidFill>
                <a:ea typeface="MS PGothic" panose="020B0600070205080204" pitchFamily="34" charset="-128"/>
              </a:rPr>
              <a:t>Lifecycle Service Support</a:t>
            </a:r>
          </a:p>
          <a:p>
            <a:pPr marL="347472" indent="-228594" defTabSz="457155">
              <a:spcAft>
                <a:spcPts val="50"/>
              </a:spcAft>
              <a:buSzPct val="100000"/>
              <a:buFont typeface="Wingdings" charset="2"/>
              <a:buChar char="ü"/>
              <a:defRPr/>
            </a:pPr>
            <a:r>
              <a:rPr lang="en-US" sz="1250" dirty="0">
                <a:solidFill>
                  <a:schemeClr val="bg1">
                    <a:lumMod val="50000"/>
                  </a:schemeClr>
                </a:solidFill>
                <a:ea typeface="MS PGothic" panose="020B0600070205080204" pitchFamily="34" charset="-128"/>
              </a:rPr>
              <a:t>Material defects</a:t>
            </a:r>
            <a:endParaRPr lang="en-US" sz="1200" b="1" dirty="0">
              <a:solidFill>
                <a:srgbClr val="FFFF00"/>
              </a:solidFill>
              <a:ea typeface="MS PGothic" panose="020B0600070205080204" pitchFamily="34" charset="-128"/>
            </a:endParaRPr>
          </a:p>
          <a:p>
            <a:pPr marL="228594" indent="-228594" defTabSz="457155">
              <a:buSzPct val="100000"/>
              <a:buFont typeface="Wingdings" charset="2"/>
              <a:buChar char="ü"/>
              <a:defRPr/>
            </a:pPr>
            <a:endParaRPr lang="en-US" sz="1200" b="1" dirty="0">
              <a:solidFill>
                <a:srgbClr val="FFFF00"/>
              </a:solidFill>
              <a:ea typeface="MS PGothic" panose="020B0600070205080204" pitchFamily="34" charset="-128"/>
            </a:endParaRPr>
          </a:p>
          <a:p>
            <a:pPr defTabSz="457155">
              <a:buClr>
                <a:srgbClr val="00B050"/>
              </a:buClr>
              <a:buSzPct val="200000"/>
              <a:defRPr/>
            </a:pPr>
            <a:endParaRPr lang="en-US" sz="1067" dirty="0">
              <a:solidFill>
                <a:srgbClr val="000000"/>
              </a:solidFill>
              <a:ea typeface="MS PGothic" panose="020B0600070205080204" pitchFamily="34" charset="-128"/>
            </a:endParaRPr>
          </a:p>
        </p:txBody>
      </p:sp>
      <p:sp>
        <p:nvSpPr>
          <p:cNvPr id="30" name="TextBox 2"/>
          <p:cNvSpPr txBox="1">
            <a:spLocks noChangeArrowheads="1"/>
          </p:cNvSpPr>
          <p:nvPr/>
        </p:nvSpPr>
        <p:spPr bwMode="auto">
          <a:xfrm>
            <a:off x="4652599" y="5591433"/>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3413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3413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3413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3413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455073"/>
            <a:endParaRPr lang="en-US" altLang="en-US" dirty="0">
              <a:solidFill>
                <a:srgbClr val="000000"/>
              </a:solidFill>
            </a:endParaRPr>
          </a:p>
        </p:txBody>
      </p:sp>
      <p:sp>
        <p:nvSpPr>
          <p:cNvPr id="31" name="Rectangle 20"/>
          <p:cNvSpPr>
            <a:spLocks noChangeArrowheads="1"/>
          </p:cNvSpPr>
          <p:nvPr/>
        </p:nvSpPr>
        <p:spPr bwMode="auto">
          <a:xfrm>
            <a:off x="5277337" y="2489064"/>
            <a:ext cx="3021175" cy="3320105"/>
          </a:xfrm>
          <a:prstGeom prst="round2SameRect">
            <a:avLst>
              <a:gd name="adj1" fmla="val 4027"/>
              <a:gd name="adj2" fmla="val 0"/>
            </a:avLst>
          </a:prstGeom>
          <a:solidFill>
            <a:schemeClr val="bg1">
              <a:lumMod val="95000"/>
            </a:schemeClr>
          </a:solidFill>
          <a:ln w="0">
            <a:noFill/>
            <a:miter lim="800000"/>
            <a:headEnd/>
            <a:tailEnd/>
          </a:ln>
        </p:spPr>
        <p:txBody>
          <a:bodyPr lIns="45719" tIns="0" rIns="45719" bIns="45719"/>
          <a:lstStyle/>
          <a:p>
            <a:pPr defTabSz="457155">
              <a:spcAft>
                <a:spcPts val="800"/>
              </a:spcAft>
              <a:defRPr/>
            </a:pPr>
            <a:r>
              <a:rPr lang="en-US" sz="1867" b="1" dirty="0">
                <a:solidFill>
                  <a:srgbClr val="588B36"/>
                </a:solidFill>
                <a:ea typeface="MS PGothic" panose="020B0600070205080204" pitchFamily="34" charset="-128"/>
              </a:rPr>
              <a:t>Plus</a:t>
            </a:r>
            <a:r>
              <a:rPr lang="en-US" sz="1867" b="1" dirty="0">
                <a:solidFill>
                  <a:srgbClr val="000000"/>
                </a:solidFill>
                <a:ea typeface="MS PGothic" panose="020B0600070205080204" pitchFamily="34" charset="-128"/>
              </a:rPr>
              <a:t> </a:t>
            </a:r>
          </a:p>
          <a:p>
            <a:pPr marL="347472" indent="-228594" defTabSz="457155">
              <a:spcAft>
                <a:spcPts val="50"/>
              </a:spcAft>
              <a:buSzPct val="100000"/>
              <a:buFont typeface="Wingdings" charset="2"/>
              <a:buChar char="ü"/>
              <a:defRPr/>
            </a:pPr>
            <a:r>
              <a:rPr lang="en-US" sz="1250" dirty="0">
                <a:ea typeface="MS PGothic" panose="020B0600070205080204" pitchFamily="34" charset="-128"/>
              </a:rPr>
              <a:t>Device replacement – for active rugged or stationary products</a:t>
            </a:r>
          </a:p>
          <a:p>
            <a:pPr marL="347472" indent="-228594" defTabSz="457155">
              <a:spcAft>
                <a:spcPts val="50"/>
              </a:spcAft>
              <a:buSzPct val="100000"/>
              <a:buFont typeface="Wingdings" charset="2"/>
              <a:buChar char="ü"/>
              <a:defRPr/>
            </a:pPr>
            <a:r>
              <a:rPr lang="en-US" sz="1250" dirty="0">
                <a:ea typeface="MS PGothic" panose="020B0600070205080204" pitchFamily="34" charset="-128"/>
              </a:rPr>
              <a:t>Accidental damage coverage</a:t>
            </a:r>
          </a:p>
          <a:p>
            <a:pPr marL="347472" indent="-228594" defTabSz="457155">
              <a:spcAft>
                <a:spcPts val="50"/>
              </a:spcAft>
              <a:buSzPct val="100000"/>
              <a:buFont typeface="Wingdings" charset="2"/>
              <a:buChar char="ü"/>
              <a:defRPr/>
            </a:pPr>
            <a:r>
              <a:rPr lang="en-US" sz="1250" dirty="0">
                <a:ea typeface="MS PGothic" panose="020B0600070205080204" pitchFamily="34" charset="-128"/>
              </a:rPr>
              <a:t>Wear and tear</a:t>
            </a:r>
          </a:p>
          <a:p>
            <a:pPr marL="347472" indent="-228594" defTabSz="457155">
              <a:spcAft>
                <a:spcPts val="50"/>
              </a:spcAft>
              <a:buSzPct val="100000"/>
              <a:buFont typeface="Wingdings" charset="2"/>
              <a:buChar char="ü"/>
              <a:defRPr/>
            </a:pPr>
            <a:r>
              <a:rPr lang="en-US" sz="1250" dirty="0">
                <a:ea typeface="MS PGothic" panose="020B0600070205080204" pitchFamily="34" charset="-128"/>
              </a:rPr>
              <a:t>Cleaning/preventative maintenance</a:t>
            </a:r>
          </a:p>
          <a:p>
            <a:pPr marL="347472" indent="-228594" defTabSz="457155">
              <a:spcAft>
                <a:spcPts val="50"/>
              </a:spcAft>
              <a:buSzPct val="100000"/>
              <a:buFont typeface="Wingdings" charset="2"/>
              <a:buChar char="ü"/>
              <a:defRPr/>
            </a:pPr>
            <a:r>
              <a:rPr lang="en-US" sz="1250" dirty="0">
                <a:ea typeface="MS PGothic" panose="020B0600070205080204" pitchFamily="34" charset="-128"/>
              </a:rPr>
              <a:t>24x5 telephone support</a:t>
            </a:r>
          </a:p>
          <a:p>
            <a:pPr marL="347472" indent="-228594" defTabSz="457155">
              <a:spcAft>
                <a:spcPts val="50"/>
              </a:spcAft>
              <a:buSzPct val="100000"/>
              <a:buFont typeface="Wingdings" charset="2"/>
              <a:buChar char="ü"/>
              <a:defRPr/>
            </a:pPr>
            <a:r>
              <a:rPr lang="en-US" sz="1250" dirty="0">
                <a:ea typeface="MS PGothic" panose="020B0600070205080204" pitchFamily="34" charset="-128"/>
              </a:rPr>
              <a:t>Lifecycle Service Support</a:t>
            </a:r>
          </a:p>
          <a:p>
            <a:pPr marL="347472" indent="-228594" defTabSz="457155">
              <a:spcAft>
                <a:spcPts val="50"/>
              </a:spcAft>
              <a:buSzPct val="100000"/>
              <a:buFont typeface="Wingdings" charset="2"/>
              <a:buChar char="ü"/>
              <a:defRPr/>
            </a:pPr>
            <a:r>
              <a:rPr lang="en-US" sz="1250" dirty="0">
                <a:ea typeface="MS PGothic" panose="020B0600070205080204" pitchFamily="34" charset="-128"/>
              </a:rPr>
              <a:t>Up to 5 business day turn</a:t>
            </a:r>
          </a:p>
          <a:p>
            <a:pPr marL="347472" indent="-228594" defTabSz="457155">
              <a:spcAft>
                <a:spcPts val="50"/>
              </a:spcAft>
              <a:buSzPct val="100000"/>
              <a:buFont typeface="Wingdings" charset="2"/>
              <a:buChar char="ü"/>
              <a:defRPr/>
            </a:pPr>
            <a:r>
              <a:rPr lang="en-US" sz="1250" dirty="0">
                <a:ea typeface="MS PGothic" panose="020B0600070205080204" pitchFamily="34" charset="-128"/>
              </a:rPr>
              <a:t>3 year upfront</a:t>
            </a:r>
          </a:p>
          <a:p>
            <a:pPr marL="347472" indent="-228594" defTabSz="457155">
              <a:spcAft>
                <a:spcPts val="50"/>
              </a:spcAft>
              <a:buSzPct val="100000"/>
              <a:buFont typeface="Wingdings" charset="2"/>
              <a:buChar char="ü"/>
              <a:defRPr/>
            </a:pPr>
            <a:r>
              <a:rPr lang="en-US" sz="1250" dirty="0">
                <a:ea typeface="MS PGothic" panose="020B0600070205080204" pitchFamily="34" charset="-128"/>
              </a:rPr>
              <a:t>Up to 2 year renewals</a:t>
            </a:r>
          </a:p>
          <a:p>
            <a:pPr marL="347472" indent="-228594" defTabSz="457155">
              <a:spcAft>
                <a:spcPts val="50"/>
              </a:spcAft>
              <a:buSzPct val="100000"/>
              <a:buFont typeface="Wingdings" charset="2"/>
              <a:buChar char="ü"/>
              <a:defRPr/>
            </a:pPr>
            <a:r>
              <a:rPr lang="en-US" sz="1200" dirty="0">
                <a:solidFill>
                  <a:schemeClr val="bg1">
                    <a:lumMod val="50000"/>
                  </a:schemeClr>
                </a:solidFill>
                <a:ea typeface="MS PGothic" panose="020B0600070205080204" pitchFamily="34" charset="-128"/>
              </a:rPr>
              <a:t>Material defects</a:t>
            </a:r>
          </a:p>
          <a:p>
            <a:pPr marL="347472" indent="-228594" defTabSz="457155">
              <a:spcAft>
                <a:spcPts val="50"/>
              </a:spcAft>
              <a:buSzPct val="100000"/>
              <a:buFont typeface="Wingdings" charset="2"/>
              <a:buChar char="ü"/>
              <a:defRPr/>
            </a:pPr>
            <a:r>
              <a:rPr lang="en-US" sz="1200" dirty="0">
                <a:solidFill>
                  <a:schemeClr val="bg1">
                    <a:lumMod val="50000"/>
                  </a:schemeClr>
                </a:solidFill>
                <a:ea typeface="MS PGothic" panose="020B0600070205080204" pitchFamily="34" charset="-128"/>
              </a:rPr>
              <a:t>Online technical support</a:t>
            </a:r>
          </a:p>
          <a:p>
            <a:pPr marL="347472" indent="-228594" defTabSz="457155">
              <a:spcAft>
                <a:spcPts val="50"/>
              </a:spcAft>
              <a:buSzPct val="100000"/>
              <a:buFont typeface="Wingdings" charset="2"/>
              <a:buChar char="ü"/>
              <a:defRPr/>
            </a:pPr>
            <a:r>
              <a:rPr lang="en-US" sz="1200" dirty="0">
                <a:solidFill>
                  <a:schemeClr val="bg1">
                    <a:lumMod val="50000"/>
                  </a:schemeClr>
                </a:solidFill>
                <a:ea typeface="MS PGothic" panose="020B0600070205080204" pitchFamily="34" charset="-128"/>
              </a:rPr>
              <a:t>Software updates for 90 days</a:t>
            </a:r>
            <a:endParaRPr lang="en-US" sz="1200" b="1" dirty="0">
              <a:solidFill>
                <a:srgbClr val="000000"/>
              </a:solidFill>
              <a:ea typeface="MS PGothic" panose="020B0600070205080204" pitchFamily="34" charset="-128"/>
            </a:endParaRPr>
          </a:p>
          <a:p>
            <a:pPr defTabSz="457155">
              <a:buClr>
                <a:srgbClr val="00B050"/>
              </a:buClr>
              <a:buSzPct val="200000"/>
              <a:defRPr/>
            </a:pPr>
            <a:endParaRPr lang="en-US" sz="1067" dirty="0">
              <a:solidFill>
                <a:srgbClr val="000000"/>
              </a:solidFill>
              <a:ea typeface="MS PGothic" panose="020B0600070205080204" pitchFamily="34" charset="-128"/>
            </a:endParaRPr>
          </a:p>
        </p:txBody>
      </p:sp>
      <p:sp>
        <p:nvSpPr>
          <p:cNvPr id="32" name="Rectangle 20"/>
          <p:cNvSpPr>
            <a:spLocks noChangeArrowheads="1"/>
          </p:cNvSpPr>
          <p:nvPr/>
        </p:nvSpPr>
        <p:spPr bwMode="auto">
          <a:xfrm>
            <a:off x="786002" y="4150151"/>
            <a:ext cx="2013461" cy="1659018"/>
          </a:xfrm>
          <a:prstGeom prst="round2SameRect">
            <a:avLst>
              <a:gd name="adj1" fmla="val 4628"/>
              <a:gd name="adj2" fmla="val 0"/>
            </a:avLst>
          </a:prstGeom>
          <a:solidFill>
            <a:schemeClr val="bg1">
              <a:lumMod val="95000"/>
            </a:schemeClr>
          </a:solidFill>
          <a:ln w="0">
            <a:noFill/>
            <a:miter lim="800000"/>
            <a:headEnd/>
            <a:tailEnd/>
          </a:ln>
        </p:spPr>
        <p:txBody>
          <a:bodyPr lIns="91435" tIns="45719" rIns="91435" bIns="45719"/>
          <a:lstStyle/>
          <a:p>
            <a:pPr defTabSz="457155">
              <a:spcAft>
                <a:spcPts val="800"/>
              </a:spcAft>
              <a:defRPr/>
            </a:pPr>
            <a:r>
              <a:rPr lang="en-US" sz="1867" b="1" dirty="0">
                <a:solidFill>
                  <a:schemeClr val="tx1">
                    <a:lumMod val="50000"/>
                    <a:lumOff val="50000"/>
                  </a:schemeClr>
                </a:solidFill>
                <a:ea typeface="MS PGothic" panose="020B0600070205080204" pitchFamily="34" charset="-128"/>
              </a:rPr>
              <a:t>Non-warranty/ Non-contract</a:t>
            </a:r>
            <a:endParaRPr lang="en-US" sz="1867" dirty="0">
              <a:solidFill>
                <a:schemeClr val="tx1">
                  <a:lumMod val="50000"/>
                  <a:lumOff val="50000"/>
                </a:schemeClr>
              </a:solidFill>
              <a:ea typeface="MS PGothic" panose="020B0600070205080204" pitchFamily="34" charset="-128"/>
            </a:endParaRPr>
          </a:p>
          <a:p>
            <a:pPr marL="347472" indent="-228594" defTabSz="457155">
              <a:spcAft>
                <a:spcPts val="50"/>
              </a:spcAft>
              <a:buSzPct val="100000"/>
              <a:buFont typeface="Wingdings" charset="2"/>
              <a:buChar char="ü"/>
              <a:defRPr/>
            </a:pPr>
            <a:r>
              <a:rPr lang="en-US" sz="1250" dirty="0">
                <a:solidFill>
                  <a:srgbClr val="000000"/>
                </a:solidFill>
                <a:ea typeface="MS PGothic" panose="020B0600070205080204" pitchFamily="34" charset="-128"/>
              </a:rPr>
              <a:t>10-15 business day </a:t>
            </a:r>
          </a:p>
          <a:p>
            <a:pPr marL="347472" indent="-228594" defTabSz="457155">
              <a:spcAft>
                <a:spcPts val="50"/>
              </a:spcAft>
              <a:buSzPct val="100000"/>
              <a:buFont typeface="Wingdings" charset="2"/>
              <a:buChar char="ü"/>
              <a:defRPr/>
            </a:pPr>
            <a:r>
              <a:rPr lang="en-US" sz="1250" dirty="0">
                <a:solidFill>
                  <a:srgbClr val="000000"/>
                </a:solidFill>
                <a:ea typeface="MS PGothic" panose="020B0600070205080204" pitchFamily="34" charset="-128"/>
              </a:rPr>
              <a:t>Flat Rate/T&amp;M per incident paid repair</a:t>
            </a:r>
          </a:p>
        </p:txBody>
      </p:sp>
    </p:spTree>
    <p:extLst>
      <p:ext uri="{BB962C8B-B14F-4D97-AF65-F5344CB8AC3E}">
        <p14:creationId xmlns:p14="http://schemas.microsoft.com/office/powerpoint/2010/main" val="20471988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240" y="357189"/>
            <a:ext cx="6074933" cy="498475"/>
          </a:xfrm>
        </p:spPr>
        <p:txBody>
          <a:bodyPr/>
          <a:lstStyle/>
          <a:p>
            <a:pPr>
              <a:spcBef>
                <a:spcPts val="0"/>
              </a:spcBef>
            </a:pPr>
            <a:r>
              <a:rPr lang="en-US" altLang="en-US" dirty="0"/>
              <a:t>Getting started with Mobility Edge</a:t>
            </a:r>
            <a:br>
              <a:rPr lang="en-US" altLang="en-US" dirty="0">
                <a:solidFill>
                  <a:srgbClr val="EB2819"/>
                </a:solidFill>
              </a:rPr>
            </a:br>
            <a:r>
              <a:rPr lang="en-US" altLang="en-US" sz="2000" dirty="0">
                <a:solidFill>
                  <a:srgbClr val="EB2819"/>
                </a:solidFill>
              </a:rPr>
              <a:t>Take the next step on your journey to bring simplicity to your mobile deployments.</a:t>
            </a:r>
            <a:endParaRPr lang="en-US" altLang="en-US" sz="2000" dirty="0"/>
          </a:p>
        </p:txBody>
      </p:sp>
      <p:pic>
        <p:nvPicPr>
          <p:cNvPr id="4" name="Picture 3"/>
          <p:cNvPicPr>
            <a:picLocks noChangeAspect="1"/>
          </p:cNvPicPr>
          <p:nvPr/>
        </p:nvPicPr>
        <p:blipFill rotWithShape="1">
          <a:blip r:embed="rId2"/>
          <a:srcRect l="40264" t="10489" r="14825" b="1358"/>
          <a:stretch/>
        </p:blipFill>
        <p:spPr>
          <a:xfrm>
            <a:off x="6939849" y="0"/>
            <a:ext cx="5244131" cy="6858000"/>
          </a:xfrm>
          <a:prstGeom prst="rect">
            <a:avLst/>
          </a:prstGeom>
        </p:spPr>
      </p:pic>
      <p:sp>
        <p:nvSpPr>
          <p:cNvPr id="14" name="Rectangle 13"/>
          <p:cNvSpPr/>
          <p:nvPr/>
        </p:nvSpPr>
        <p:spPr>
          <a:xfrm>
            <a:off x="6939848" y="0"/>
            <a:ext cx="5252152" cy="6858000"/>
          </a:xfrm>
          <a:prstGeom prst="rect">
            <a:avLst/>
          </a:prstGeom>
          <a:solidFill>
            <a:srgbClr val="000000">
              <a:alpha val="43922"/>
            </a:srgbClr>
          </a:solidFill>
          <a:ln w="12700"/>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dirty="0">
              <a:solidFill>
                <a:schemeClr val="accent3"/>
              </a:solidFill>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73843" y="-8020"/>
            <a:ext cx="1810137" cy="1810137"/>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60139" y="6343146"/>
            <a:ext cx="1220192" cy="338570"/>
          </a:xfrm>
          <a:prstGeom prst="rect">
            <a:avLst/>
          </a:prstGeom>
        </p:spPr>
      </p:pic>
      <p:sp>
        <p:nvSpPr>
          <p:cNvPr id="12" name="Content Placeholder 2"/>
          <p:cNvSpPr txBox="1">
            <a:spLocks/>
          </p:cNvSpPr>
          <p:nvPr/>
        </p:nvSpPr>
        <p:spPr>
          <a:xfrm>
            <a:off x="714569" y="1892106"/>
            <a:ext cx="5855044" cy="2904979"/>
          </a:xfrm>
          <a:prstGeom prst="rect">
            <a:avLst/>
          </a:prstGeom>
        </p:spPr>
        <p:txBody>
          <a:bodyPr/>
          <a:lstStyle>
            <a:lvl1pPr marL="169863" indent="-169863" algn="l" defTabSz="457200" rtl="0" eaLnBrk="0" fontAlgn="base" hangingPunct="0">
              <a:spcBef>
                <a:spcPct val="20000"/>
              </a:spcBef>
              <a:spcAft>
                <a:spcPct val="0"/>
              </a:spcAft>
              <a:buClr>
                <a:srgbClr val="C00000"/>
              </a:buClr>
              <a:buFont typeface="Arial" panose="020B0604020202020204" pitchFamily="34" charset="0"/>
              <a:buChar char="•"/>
              <a:defRPr sz="2000" kern="1200">
                <a:solidFill>
                  <a:schemeClr val="tx1"/>
                </a:solidFill>
                <a:latin typeface="Arial" pitchFamily="34" charset="0"/>
                <a:ea typeface="Arial" charset="0"/>
                <a:cs typeface="Arial" pitchFamily="34" charset="0"/>
              </a:defRPr>
            </a:lvl1pPr>
            <a:lvl2pPr marL="627063" indent="-169863"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Arial" pitchFamily="34" charset="0"/>
                <a:ea typeface="Arial" charset="0"/>
                <a:cs typeface="Arial" pitchFamily="34" charset="0"/>
              </a:defRPr>
            </a:lvl2pPr>
            <a:lvl3pPr marL="1084263" indent="-169863" algn="l" defTabSz="457200" rtl="0" eaLnBrk="0" fontAlgn="base" hangingPunct="0">
              <a:spcBef>
                <a:spcPct val="20000"/>
              </a:spcBef>
              <a:spcAft>
                <a:spcPct val="0"/>
              </a:spcAft>
              <a:buClr>
                <a:srgbClr val="7F7F7F"/>
              </a:buClr>
              <a:buSzPct val="90000"/>
              <a:buFont typeface="Wingdings" panose="05000000000000000000" pitchFamily="2" charset="2"/>
              <a:buChar char="§"/>
              <a:defRPr sz="1600" kern="1200">
                <a:solidFill>
                  <a:schemeClr val="tx1"/>
                </a:solidFill>
                <a:latin typeface="Arial" pitchFamily="34" charset="0"/>
                <a:ea typeface="Arial" charset="0"/>
                <a:cs typeface="Arial"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Arrange for a personalized, no-cost consultation with a Honeywell expert</a:t>
            </a:r>
          </a:p>
          <a:p>
            <a:endParaRPr lang="en-US" sz="1800" dirty="0"/>
          </a:p>
          <a:p>
            <a:r>
              <a:rPr lang="en-US" sz="1800" dirty="0"/>
              <a:t>Identify the challenges where the Honeywell </a:t>
            </a:r>
            <a:br>
              <a:rPr lang="en-US" sz="1800" dirty="0"/>
            </a:br>
            <a:r>
              <a:rPr lang="en-US" sz="1800" dirty="0"/>
              <a:t>Mobility Edge platform drives clear value</a:t>
            </a:r>
          </a:p>
          <a:p>
            <a:endParaRPr lang="en-US" sz="1800" dirty="0"/>
          </a:p>
          <a:p>
            <a:r>
              <a:rPr lang="en-US" sz="1800" dirty="0"/>
              <a:t>A dedicated Honeywell team of </a:t>
            </a:r>
            <a:r>
              <a:rPr lang="en-US" sz="1800" b="1" dirty="0"/>
              <a:t>25,000 + industrial experts, data scientists and software engineers </a:t>
            </a:r>
            <a:r>
              <a:rPr lang="en-US" sz="1800" dirty="0"/>
              <a:t>to solve your needs</a:t>
            </a:r>
          </a:p>
        </p:txBody>
      </p:sp>
      <p:sp>
        <p:nvSpPr>
          <p:cNvPr id="7" name="Rectangle 6"/>
          <p:cNvSpPr/>
          <p:nvPr/>
        </p:nvSpPr>
        <p:spPr>
          <a:xfrm>
            <a:off x="4403188" y="6681716"/>
            <a:ext cx="2536661" cy="176284"/>
          </a:xfrm>
          <a:prstGeom prst="rect">
            <a:avLst/>
          </a:prstGeom>
          <a:ln w="12700">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dirty="0">
              <a:solidFill>
                <a:schemeClr val="accent3"/>
              </a:solidFill>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57071" y="335793"/>
            <a:ext cx="3922002" cy="2557960"/>
          </a:xfrm>
          <a:prstGeom prst="rect">
            <a:avLst/>
          </a:prstGeom>
        </p:spPr>
      </p:pic>
      <p:sp>
        <p:nvSpPr>
          <p:cNvPr id="3" name="Slide Number Placeholder 2"/>
          <p:cNvSpPr>
            <a:spLocks noGrp="1"/>
          </p:cNvSpPr>
          <p:nvPr>
            <p:ph type="sldNum" sz="quarter" idx="10"/>
          </p:nvPr>
        </p:nvSpPr>
        <p:spPr/>
        <p:txBody>
          <a:bodyPr/>
          <a:lstStyle/>
          <a:p>
            <a:pPr>
              <a:defRPr/>
            </a:pPr>
            <a:fld id="{521D1E3F-96BE-4EC6-B772-60D92C1E53EA}" type="slidenum">
              <a:rPr lang="en-US" smtClean="0"/>
              <a:pPr>
                <a:defRPr/>
              </a:pPr>
              <a:t>20</a:t>
            </a:fld>
            <a:endParaRPr lang="en-US" dirty="0"/>
          </a:p>
        </p:txBody>
      </p:sp>
    </p:spTree>
    <p:extLst>
      <p:ext uri="{BB962C8B-B14F-4D97-AF65-F5344CB8AC3E}">
        <p14:creationId xmlns:p14="http://schemas.microsoft.com/office/powerpoint/2010/main" val="2365310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Unified and Dynamic Platform for Your Mobile Workforce</a:t>
            </a:r>
          </a:p>
        </p:txBody>
      </p:sp>
      <p:sp>
        <p:nvSpPr>
          <p:cNvPr id="3" name="Text Placeholder 2"/>
          <p:cNvSpPr>
            <a:spLocks noGrp="1"/>
          </p:cNvSpPr>
          <p:nvPr>
            <p:ph type="body" sz="quarter" idx="12"/>
          </p:nvPr>
        </p:nvSpPr>
        <p:spPr/>
        <p:txBody>
          <a:bodyPr/>
          <a:lstStyle/>
          <a:p>
            <a:r>
              <a:rPr lang="en-US" dirty="0"/>
              <a:t>Honeywell mobility edge</a:t>
            </a:r>
          </a:p>
        </p:txBody>
      </p:sp>
      <p:sp>
        <p:nvSpPr>
          <p:cNvPr id="4" name="Content Placeholder 3"/>
          <p:cNvSpPr>
            <a:spLocks noGrp="1"/>
          </p:cNvSpPr>
          <p:nvPr>
            <p:ph sz="quarter" idx="10"/>
          </p:nvPr>
        </p:nvSpPr>
        <p:spPr/>
        <p:txBody>
          <a:bodyPr/>
          <a:lstStyle/>
          <a:p>
            <a:r>
              <a:rPr lang="en-US" dirty="0"/>
              <a:t>Presenter Name</a:t>
            </a:r>
          </a:p>
        </p:txBody>
      </p:sp>
      <p:sp>
        <p:nvSpPr>
          <p:cNvPr id="5" name="Text Placeholder 4"/>
          <p:cNvSpPr>
            <a:spLocks noGrp="1"/>
          </p:cNvSpPr>
          <p:nvPr>
            <p:ph type="body" sz="quarter" idx="11"/>
          </p:nvPr>
        </p:nvSpPr>
        <p:spPr/>
        <p:txBody>
          <a:bodyPr/>
          <a:lstStyle/>
          <a:p>
            <a:r>
              <a:rPr lang="en-US" dirty="0"/>
              <a:t>Date</a:t>
            </a:r>
          </a:p>
        </p:txBody>
      </p:sp>
    </p:spTree>
    <p:extLst>
      <p:ext uri="{BB962C8B-B14F-4D97-AF65-F5344CB8AC3E}">
        <p14:creationId xmlns:p14="http://schemas.microsoft.com/office/powerpoint/2010/main" val="1828027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Unified and Dynamic Platform for Your Mobile Workforce</a:t>
            </a:r>
          </a:p>
        </p:txBody>
      </p:sp>
      <p:sp>
        <p:nvSpPr>
          <p:cNvPr id="3" name="Text Placeholder 2"/>
          <p:cNvSpPr>
            <a:spLocks noGrp="1"/>
          </p:cNvSpPr>
          <p:nvPr>
            <p:ph type="body" sz="quarter" idx="12"/>
          </p:nvPr>
        </p:nvSpPr>
        <p:spPr/>
        <p:txBody>
          <a:bodyPr/>
          <a:lstStyle/>
          <a:p>
            <a:r>
              <a:rPr lang="en-US" dirty="0"/>
              <a:t>Honeywell mobility edge</a:t>
            </a:r>
          </a:p>
        </p:txBody>
      </p:sp>
      <p:sp>
        <p:nvSpPr>
          <p:cNvPr id="4" name="Content Placeholder 3"/>
          <p:cNvSpPr>
            <a:spLocks noGrp="1"/>
          </p:cNvSpPr>
          <p:nvPr>
            <p:ph sz="quarter" idx="10"/>
          </p:nvPr>
        </p:nvSpPr>
        <p:spPr/>
        <p:txBody>
          <a:bodyPr/>
          <a:lstStyle/>
          <a:p>
            <a:r>
              <a:rPr lang="en-US" dirty="0"/>
              <a:t>Presenter Name</a:t>
            </a:r>
          </a:p>
        </p:txBody>
      </p:sp>
      <p:sp>
        <p:nvSpPr>
          <p:cNvPr id="5" name="Text Placeholder 4"/>
          <p:cNvSpPr>
            <a:spLocks noGrp="1"/>
          </p:cNvSpPr>
          <p:nvPr>
            <p:ph type="body" sz="quarter" idx="11"/>
          </p:nvPr>
        </p:nvSpPr>
        <p:spPr/>
        <p:txBody>
          <a:bodyPr/>
          <a:lstStyle/>
          <a:p>
            <a:r>
              <a:rPr lang="en-US" dirty="0"/>
              <a:t>Date</a:t>
            </a:r>
          </a:p>
        </p:txBody>
      </p:sp>
    </p:spTree>
    <p:extLst>
      <p:ext uri="{BB962C8B-B14F-4D97-AF65-F5344CB8AC3E}">
        <p14:creationId xmlns:p14="http://schemas.microsoft.com/office/powerpoint/2010/main" val="1579050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 y="-2"/>
            <a:ext cx="12192000" cy="6858002"/>
          </a:xfrm>
          <a:prstGeom prst="rect">
            <a:avLst/>
          </a:prstGeom>
          <a:solidFill>
            <a:schemeClr val="tx1"/>
          </a:solidFill>
          <a:ln w="12700">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dirty="0">
              <a:solidFill>
                <a:schemeClr val="accent3"/>
              </a:solidFill>
            </a:endParaRPr>
          </a:p>
        </p:txBody>
      </p:sp>
      <p:sp>
        <p:nvSpPr>
          <p:cNvPr id="4" name="TextBox 3"/>
          <p:cNvSpPr txBox="1"/>
          <p:nvPr/>
        </p:nvSpPr>
        <p:spPr>
          <a:xfrm>
            <a:off x="614883" y="1191150"/>
            <a:ext cx="4822815" cy="4124206"/>
          </a:xfrm>
          <a:prstGeom prst="rect">
            <a:avLst/>
          </a:prstGeom>
          <a:noFill/>
        </p:spPr>
        <p:txBody>
          <a:bodyPr wrap="square" rtlCol="0">
            <a:spAutoFit/>
          </a:bodyPr>
          <a:lstStyle/>
          <a:p>
            <a:pPr>
              <a:spcBef>
                <a:spcPts val="600"/>
              </a:spcBef>
              <a:buClr>
                <a:schemeClr val="accent1"/>
              </a:buClr>
            </a:pPr>
            <a:r>
              <a:rPr lang="en-US" sz="2400" dirty="0">
                <a:solidFill>
                  <a:schemeClr val="bg1"/>
                </a:solidFill>
              </a:rPr>
              <a:t>CONTENTS</a:t>
            </a:r>
          </a:p>
          <a:p>
            <a:pPr>
              <a:spcBef>
                <a:spcPts val="600"/>
              </a:spcBef>
              <a:buClr>
                <a:schemeClr val="accent1"/>
              </a:buClr>
            </a:pPr>
            <a:endParaRPr lang="en-US" dirty="0">
              <a:solidFill>
                <a:schemeClr val="bg1"/>
              </a:solidFill>
            </a:endParaRPr>
          </a:p>
          <a:p>
            <a:pPr marL="192024" indent="-192024">
              <a:spcBef>
                <a:spcPts val="600"/>
              </a:spcBef>
              <a:buClr>
                <a:schemeClr val="accent1"/>
              </a:buClr>
              <a:buFont typeface="Arial"/>
              <a:buChar char="•"/>
            </a:pPr>
            <a:r>
              <a:rPr lang="en-US" dirty="0">
                <a:solidFill>
                  <a:schemeClr val="bg1"/>
                </a:solidFill>
              </a:rPr>
              <a:t>The challenges of mobilizing your global workforce</a:t>
            </a:r>
          </a:p>
          <a:p>
            <a:pPr marL="192024" indent="-192024">
              <a:spcBef>
                <a:spcPts val="600"/>
              </a:spcBef>
              <a:buClr>
                <a:schemeClr val="accent1"/>
              </a:buClr>
              <a:buFont typeface="Arial"/>
              <a:buChar char="•"/>
            </a:pPr>
            <a:r>
              <a:rPr lang="en-US" dirty="0">
                <a:solidFill>
                  <a:schemeClr val="bg1"/>
                </a:solidFill>
              </a:rPr>
              <a:t>Why many mobile solutions fall short</a:t>
            </a:r>
          </a:p>
          <a:p>
            <a:pPr marL="192024" indent="-192024">
              <a:spcBef>
                <a:spcPts val="600"/>
              </a:spcBef>
              <a:buClr>
                <a:schemeClr val="accent1"/>
              </a:buClr>
              <a:buFont typeface="Arial"/>
              <a:buChar char="•"/>
            </a:pPr>
            <a:r>
              <a:rPr lang="en-US" dirty="0">
                <a:solidFill>
                  <a:schemeClr val="bg1"/>
                </a:solidFill>
              </a:rPr>
              <a:t>Introducing Honeywell’s common, </a:t>
            </a:r>
            <a:br>
              <a:rPr lang="en-US" dirty="0">
                <a:solidFill>
                  <a:schemeClr val="bg1"/>
                </a:solidFill>
              </a:rPr>
            </a:br>
            <a:r>
              <a:rPr lang="en-US" dirty="0">
                <a:solidFill>
                  <a:schemeClr val="bg1"/>
                </a:solidFill>
              </a:rPr>
              <a:t>unified mobility platform</a:t>
            </a:r>
          </a:p>
          <a:p>
            <a:pPr marL="192024" indent="-192024">
              <a:spcBef>
                <a:spcPts val="600"/>
              </a:spcBef>
              <a:buClr>
                <a:schemeClr val="accent1"/>
              </a:buClr>
              <a:buFont typeface="Arial"/>
              <a:buChar char="•"/>
            </a:pPr>
            <a:r>
              <a:rPr lang="en-US" dirty="0">
                <a:solidFill>
                  <a:schemeClr val="bg1"/>
                </a:solidFill>
              </a:rPr>
              <a:t>How we re-thought the core</a:t>
            </a:r>
          </a:p>
          <a:p>
            <a:pPr marL="192024" indent="-192024">
              <a:spcBef>
                <a:spcPts val="600"/>
              </a:spcBef>
              <a:buClr>
                <a:schemeClr val="accent1"/>
              </a:buClr>
              <a:buFont typeface="Arial"/>
              <a:buChar char="•"/>
            </a:pPr>
            <a:r>
              <a:rPr lang="en-US" dirty="0">
                <a:solidFill>
                  <a:schemeClr val="bg1"/>
                </a:solidFill>
              </a:rPr>
              <a:t>Support for every stage in your mobility solution</a:t>
            </a:r>
          </a:p>
          <a:p>
            <a:pPr marL="192024" indent="-192024">
              <a:spcBef>
                <a:spcPts val="600"/>
              </a:spcBef>
              <a:buClr>
                <a:schemeClr val="accent1"/>
              </a:buClr>
              <a:buFont typeface="Arial"/>
              <a:buChar char="•"/>
            </a:pPr>
            <a:r>
              <a:rPr lang="en-US" dirty="0">
                <a:solidFill>
                  <a:schemeClr val="bg1"/>
                </a:solidFill>
              </a:rPr>
              <a:t>How we ensure business continuity for you</a:t>
            </a:r>
          </a:p>
          <a:p>
            <a:pPr marL="192024" indent="-192024">
              <a:spcBef>
                <a:spcPts val="600"/>
              </a:spcBef>
              <a:buClr>
                <a:schemeClr val="accent1"/>
              </a:buClr>
              <a:buFont typeface="Arial"/>
              <a:buChar char="•"/>
            </a:pPr>
            <a:r>
              <a:rPr lang="en-US" dirty="0">
                <a:solidFill>
                  <a:schemeClr val="bg1"/>
                </a:solidFill>
              </a:rPr>
              <a:t>Next Steps</a:t>
            </a:r>
            <a:endParaRPr lang="en-US" b="1" dirty="0">
              <a:solidFill>
                <a:schemeClr val="bg1"/>
              </a:solidFill>
            </a:endParaRP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4031" y="29980"/>
            <a:ext cx="12187001" cy="6862333"/>
          </a:xfrm>
          <a:prstGeom prst="rect">
            <a:avLst/>
          </a:prstGeom>
          <a:ln w="28575">
            <a:noFill/>
          </a:ln>
        </p:spPr>
      </p:pic>
      <p:sp>
        <p:nvSpPr>
          <p:cNvPr id="26" name="Content Placeholder 4"/>
          <p:cNvSpPr txBox="1">
            <a:spLocks/>
          </p:cNvSpPr>
          <p:nvPr/>
        </p:nvSpPr>
        <p:spPr>
          <a:xfrm>
            <a:off x="5496751" y="2737705"/>
            <a:ext cx="4328925" cy="785669"/>
          </a:xfrm>
          <a:prstGeom prst="rect">
            <a:avLst/>
          </a:prstGeom>
        </p:spPr>
        <p:txBody>
          <a:bodyPr/>
          <a:lstStyle>
            <a:lvl1pPr marL="169863" indent="-169863" algn="l" defTabSz="457200" rtl="0" eaLnBrk="0" fontAlgn="base" hangingPunct="0">
              <a:spcBef>
                <a:spcPct val="20000"/>
              </a:spcBef>
              <a:spcAft>
                <a:spcPct val="0"/>
              </a:spcAft>
              <a:buClr>
                <a:schemeClr val="accent1"/>
              </a:buClr>
              <a:buFont typeface="Arial" panose="020B0604020202020204" pitchFamily="34" charset="0"/>
              <a:buChar char="•"/>
              <a:defRPr sz="2000" kern="1200">
                <a:solidFill>
                  <a:schemeClr val="tx1"/>
                </a:solidFill>
                <a:latin typeface="Arial" pitchFamily="34" charset="0"/>
                <a:ea typeface="Arial" charset="0"/>
                <a:cs typeface="Arial" pitchFamily="34" charset="0"/>
              </a:defRPr>
            </a:lvl1pPr>
            <a:lvl2pPr marL="627063" indent="-169863" algn="l" defTabSz="457200" rtl="0" eaLnBrk="0" fontAlgn="base" hangingPunct="0">
              <a:spcBef>
                <a:spcPct val="20000"/>
              </a:spcBef>
              <a:spcAft>
                <a:spcPct val="0"/>
              </a:spcAft>
              <a:buClr>
                <a:schemeClr val="accent3"/>
              </a:buClr>
              <a:buFont typeface="Arial" panose="020B0604020202020204" pitchFamily="34" charset="0"/>
              <a:buChar char="-"/>
              <a:defRPr kern="1200">
                <a:solidFill>
                  <a:schemeClr val="tx1"/>
                </a:solidFill>
                <a:latin typeface="Arial" pitchFamily="34" charset="0"/>
                <a:ea typeface="Arial" charset="0"/>
                <a:cs typeface="Arial" pitchFamily="34" charset="0"/>
              </a:defRPr>
            </a:lvl2pPr>
            <a:lvl3pPr marL="1084263" indent="-169863" algn="l" defTabSz="457200" rtl="0" eaLnBrk="0" fontAlgn="base" hangingPunct="0">
              <a:spcBef>
                <a:spcPct val="20000"/>
              </a:spcBef>
              <a:spcAft>
                <a:spcPct val="0"/>
              </a:spcAft>
              <a:buClr>
                <a:schemeClr val="accent3"/>
              </a:buClr>
              <a:buSzPct val="90000"/>
              <a:buFont typeface="Wingdings" panose="05000000000000000000" pitchFamily="2" charset="2"/>
              <a:buChar char="§"/>
              <a:defRPr sz="1600" kern="1200">
                <a:solidFill>
                  <a:schemeClr val="tx1"/>
                </a:solidFill>
                <a:latin typeface="Arial" pitchFamily="34" charset="0"/>
                <a:ea typeface="Arial" charset="0"/>
                <a:cs typeface="Arial" pitchFamily="34" charset="0"/>
              </a:defRPr>
            </a:lvl3pPr>
            <a:lvl4pPr marL="1600200" indent="-228600" algn="l" defTabSz="457200" rtl="0" eaLnBrk="0" fontAlgn="base" hangingPunct="0">
              <a:spcBef>
                <a:spcPct val="20000"/>
              </a:spcBef>
              <a:spcAft>
                <a:spcPct val="0"/>
              </a:spcAft>
              <a:buClr>
                <a:schemeClr val="accent3"/>
              </a:buClr>
              <a:buFont typeface="Arial" panose="020B0604020202020204" pitchFamily="34" charset="0"/>
              <a:buChar char="-"/>
              <a:defRPr sz="1400" kern="1200">
                <a:solidFill>
                  <a:schemeClr val="tx1"/>
                </a:solidFill>
                <a:latin typeface="Arial" panose="020B0604020202020204" pitchFamily="34" charset="0"/>
                <a:ea typeface="Helvetica Neue"/>
                <a:cs typeface="Arial" panose="020B0604020202020204" pitchFamily="34" charset="0"/>
              </a:defRPr>
            </a:lvl4pPr>
            <a:lvl5pPr marL="2057400" indent="-228600" algn="l" defTabSz="457200" rtl="0" eaLnBrk="0" fontAlgn="base" hangingPunct="0">
              <a:spcBef>
                <a:spcPct val="20000"/>
              </a:spcBef>
              <a:spcAft>
                <a:spcPct val="0"/>
              </a:spcAft>
              <a:buClr>
                <a:schemeClr val="accent3"/>
              </a:buClr>
              <a:buFont typeface="Arial" panose="020B0604020202020204" pitchFamily="34" charset="0"/>
              <a:buChar char="»"/>
              <a:defRPr sz="1400" kern="1200">
                <a:solidFill>
                  <a:schemeClr val="tx1"/>
                </a:solidFill>
                <a:latin typeface="Arial" panose="020B0604020202020204" pitchFamily="34" charset="0"/>
                <a:ea typeface="Helvetica Neue"/>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defRPr/>
            </a:pPr>
            <a:r>
              <a:rPr lang="en-US" sz="4800" dirty="0">
                <a:solidFill>
                  <a:schemeClr val="bg2"/>
                </a:solidFill>
              </a:rPr>
              <a:t>Mobility </a:t>
            </a:r>
            <a:r>
              <a:rPr lang="en-US" sz="4800" b="0" i="0" baseline="0" dirty="0">
                <a:solidFill>
                  <a:schemeClr val="bg2"/>
                </a:solidFill>
              </a:rPr>
              <a:t>Edge</a:t>
            </a:r>
            <a:r>
              <a:rPr lang="en-US" sz="4800" b="0" i="0" baseline="30000" dirty="0">
                <a:solidFill>
                  <a:schemeClr val="bg2"/>
                </a:solidFill>
              </a:rPr>
              <a:t>™</a:t>
            </a:r>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9689" y="1353053"/>
            <a:ext cx="1470319" cy="1463040"/>
          </a:xfrm>
          <a:prstGeom prst="rect">
            <a:avLst/>
          </a:prstGeom>
        </p:spPr>
      </p:pic>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60033" y="4631351"/>
            <a:ext cx="1470319" cy="1463040"/>
          </a:xfrm>
          <a:prstGeom prst="rect">
            <a:avLst/>
          </a:prstGeom>
        </p:spPr>
      </p:pic>
      <p:pic>
        <p:nvPicPr>
          <p:cNvPr id="29" name="Picture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08982" y="3488153"/>
            <a:ext cx="1470319" cy="1463040"/>
          </a:xfrm>
          <a:prstGeom prst="rect">
            <a:avLst/>
          </a:prstGeom>
        </p:spPr>
      </p:pic>
      <p:grpSp>
        <p:nvGrpSpPr>
          <p:cNvPr id="46" name="Group 45"/>
          <p:cNvGrpSpPr/>
          <p:nvPr/>
        </p:nvGrpSpPr>
        <p:grpSpPr>
          <a:xfrm>
            <a:off x="9644141" y="1131293"/>
            <a:ext cx="2059548" cy="827261"/>
            <a:chOff x="9644141" y="1131293"/>
            <a:chExt cx="2059548" cy="827261"/>
          </a:xfrm>
        </p:grpSpPr>
        <p:sp>
          <p:nvSpPr>
            <p:cNvPr id="24" name="Content Placeholder 4"/>
            <p:cNvSpPr txBox="1">
              <a:spLocks/>
            </p:cNvSpPr>
            <p:nvPr/>
          </p:nvSpPr>
          <p:spPr>
            <a:xfrm>
              <a:off x="10046184" y="1227328"/>
              <a:ext cx="1657505" cy="415108"/>
            </a:xfrm>
            <a:prstGeom prst="rect">
              <a:avLst/>
            </a:prstGeom>
          </p:spPr>
          <p:txBody>
            <a:bodyPr/>
            <a:lstStyle>
              <a:lvl1pPr marL="169863" indent="-169863" algn="l" defTabSz="457200" rtl="0" eaLnBrk="0" fontAlgn="base" hangingPunct="0">
                <a:spcBef>
                  <a:spcPct val="20000"/>
                </a:spcBef>
                <a:spcAft>
                  <a:spcPct val="0"/>
                </a:spcAft>
                <a:buClr>
                  <a:schemeClr val="accent1"/>
                </a:buClr>
                <a:buFont typeface="Arial" panose="020B0604020202020204" pitchFamily="34" charset="0"/>
                <a:buChar char="•"/>
                <a:defRPr sz="2000" kern="1200">
                  <a:solidFill>
                    <a:schemeClr val="tx1"/>
                  </a:solidFill>
                  <a:latin typeface="Arial" pitchFamily="34" charset="0"/>
                  <a:ea typeface="Arial" charset="0"/>
                  <a:cs typeface="Arial" pitchFamily="34" charset="0"/>
                </a:defRPr>
              </a:lvl1pPr>
              <a:lvl2pPr marL="627063" indent="-169863" algn="l" defTabSz="457200" rtl="0" eaLnBrk="0" fontAlgn="base" hangingPunct="0">
                <a:spcBef>
                  <a:spcPct val="20000"/>
                </a:spcBef>
                <a:spcAft>
                  <a:spcPct val="0"/>
                </a:spcAft>
                <a:buClr>
                  <a:schemeClr val="accent3"/>
                </a:buClr>
                <a:buFont typeface="Arial" panose="020B0604020202020204" pitchFamily="34" charset="0"/>
                <a:buChar char="-"/>
                <a:defRPr kern="1200">
                  <a:solidFill>
                    <a:schemeClr val="tx1"/>
                  </a:solidFill>
                  <a:latin typeface="Arial" pitchFamily="34" charset="0"/>
                  <a:ea typeface="Arial" charset="0"/>
                  <a:cs typeface="Arial" pitchFamily="34" charset="0"/>
                </a:defRPr>
              </a:lvl2pPr>
              <a:lvl3pPr marL="1084263" indent="-169863" algn="l" defTabSz="457200" rtl="0" eaLnBrk="0" fontAlgn="base" hangingPunct="0">
                <a:spcBef>
                  <a:spcPct val="20000"/>
                </a:spcBef>
                <a:spcAft>
                  <a:spcPct val="0"/>
                </a:spcAft>
                <a:buClr>
                  <a:schemeClr val="accent3"/>
                </a:buClr>
                <a:buSzPct val="90000"/>
                <a:buFont typeface="Wingdings" panose="05000000000000000000" pitchFamily="2" charset="2"/>
                <a:buChar char="§"/>
                <a:defRPr sz="1600" kern="1200">
                  <a:solidFill>
                    <a:schemeClr val="tx1"/>
                  </a:solidFill>
                  <a:latin typeface="Arial" pitchFamily="34" charset="0"/>
                  <a:ea typeface="Arial" charset="0"/>
                  <a:cs typeface="Arial" pitchFamily="34" charset="0"/>
                </a:defRPr>
              </a:lvl3pPr>
              <a:lvl4pPr marL="1600200" indent="-228600" algn="l" defTabSz="457200" rtl="0" eaLnBrk="0" fontAlgn="base" hangingPunct="0">
                <a:spcBef>
                  <a:spcPct val="20000"/>
                </a:spcBef>
                <a:spcAft>
                  <a:spcPct val="0"/>
                </a:spcAft>
                <a:buClr>
                  <a:schemeClr val="accent3"/>
                </a:buClr>
                <a:buFont typeface="Arial" panose="020B0604020202020204" pitchFamily="34" charset="0"/>
                <a:buChar char="-"/>
                <a:defRPr sz="1400" kern="1200">
                  <a:solidFill>
                    <a:schemeClr val="tx1"/>
                  </a:solidFill>
                  <a:latin typeface="Arial" panose="020B0604020202020204" pitchFamily="34" charset="0"/>
                  <a:ea typeface="Helvetica Neue"/>
                  <a:cs typeface="Arial" panose="020B0604020202020204" pitchFamily="34" charset="0"/>
                </a:defRPr>
              </a:lvl4pPr>
              <a:lvl5pPr marL="2057400" indent="-228600" algn="l" defTabSz="457200" rtl="0" eaLnBrk="0" fontAlgn="base" hangingPunct="0">
                <a:spcBef>
                  <a:spcPct val="20000"/>
                </a:spcBef>
                <a:spcAft>
                  <a:spcPct val="0"/>
                </a:spcAft>
                <a:buClr>
                  <a:schemeClr val="accent3"/>
                </a:buClr>
                <a:buFont typeface="Arial" panose="020B0604020202020204" pitchFamily="34" charset="0"/>
                <a:buChar char="»"/>
                <a:defRPr sz="1400" kern="1200">
                  <a:solidFill>
                    <a:schemeClr val="tx1"/>
                  </a:solidFill>
                  <a:latin typeface="Arial" panose="020B0604020202020204" pitchFamily="34" charset="0"/>
                  <a:ea typeface="Helvetica Neue"/>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defRPr/>
              </a:pPr>
              <a:r>
                <a:rPr lang="en-US" sz="1400" cap="all" baseline="0" dirty="0">
                  <a:solidFill>
                    <a:srgbClr val="FFFFFF"/>
                  </a:solidFill>
                </a:rPr>
                <a:t>ACCELERATE</a:t>
              </a:r>
            </a:p>
            <a:p>
              <a:pPr marL="0" indent="0" algn="ctr">
                <a:buNone/>
                <a:defRPr/>
              </a:pPr>
              <a:r>
                <a:rPr lang="en-US" sz="1400" cap="all" baseline="0" dirty="0" err="1">
                  <a:solidFill>
                    <a:srgbClr val="FFFFFF"/>
                  </a:solidFill>
                </a:rPr>
                <a:t>DeploymentS</a:t>
              </a:r>
              <a:endParaRPr lang="en-US" sz="1400" cap="all" baseline="0" dirty="0">
                <a:solidFill>
                  <a:srgbClr val="FFFFFF"/>
                </a:solidFill>
              </a:endParaRPr>
            </a:p>
          </p:txBody>
        </p:sp>
        <p:cxnSp>
          <p:nvCxnSpPr>
            <p:cNvPr id="30" name="Straight Connector 29"/>
            <p:cNvCxnSpPr/>
            <p:nvPr/>
          </p:nvCxnSpPr>
          <p:spPr>
            <a:xfrm flipV="1">
              <a:off x="9644141" y="1131293"/>
              <a:ext cx="588886" cy="827261"/>
            </a:xfrm>
            <a:prstGeom prst="line">
              <a:avLst/>
            </a:prstGeom>
            <a:ln w="28575" cmpd="sng">
              <a:solidFill>
                <a:srgbClr val="257BAE"/>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10215725" y="1138115"/>
              <a:ext cx="1300966" cy="0"/>
            </a:xfrm>
            <a:prstGeom prst="line">
              <a:avLst/>
            </a:prstGeom>
            <a:ln w="28575" cmpd="sng">
              <a:solidFill>
                <a:srgbClr val="257BAE"/>
              </a:solidFill>
            </a:ln>
            <a:effectLst/>
          </p:spPr>
          <p:style>
            <a:lnRef idx="2">
              <a:schemeClr val="accent1"/>
            </a:lnRef>
            <a:fillRef idx="0">
              <a:schemeClr val="accent1"/>
            </a:fillRef>
            <a:effectRef idx="1">
              <a:schemeClr val="accent1"/>
            </a:effectRef>
            <a:fontRef idx="minor">
              <a:schemeClr val="tx1"/>
            </a:fontRef>
          </p:style>
        </p:cxnSp>
      </p:grpSp>
      <p:grpSp>
        <p:nvGrpSpPr>
          <p:cNvPr id="47" name="Group 46"/>
          <p:cNvGrpSpPr/>
          <p:nvPr/>
        </p:nvGrpSpPr>
        <p:grpSpPr>
          <a:xfrm>
            <a:off x="9761034" y="4378712"/>
            <a:ext cx="2047785" cy="954520"/>
            <a:chOff x="9761034" y="4378712"/>
            <a:chExt cx="2047785" cy="954520"/>
          </a:xfrm>
        </p:grpSpPr>
        <p:sp>
          <p:nvSpPr>
            <p:cNvPr id="25" name="Content Placeholder 4"/>
            <p:cNvSpPr txBox="1">
              <a:spLocks/>
            </p:cNvSpPr>
            <p:nvPr/>
          </p:nvSpPr>
          <p:spPr>
            <a:xfrm>
              <a:off x="10081805" y="4918618"/>
              <a:ext cx="1727014" cy="414614"/>
            </a:xfrm>
            <a:prstGeom prst="rect">
              <a:avLst/>
            </a:prstGeom>
          </p:spPr>
          <p:txBody>
            <a:bodyPr/>
            <a:lstStyle>
              <a:lvl1pPr marL="169863" indent="-169863" algn="l" defTabSz="457200" rtl="0" eaLnBrk="0" fontAlgn="base" hangingPunct="0">
                <a:spcBef>
                  <a:spcPct val="20000"/>
                </a:spcBef>
                <a:spcAft>
                  <a:spcPct val="0"/>
                </a:spcAft>
                <a:buClr>
                  <a:schemeClr val="accent1"/>
                </a:buClr>
                <a:buFont typeface="Arial" panose="020B0604020202020204" pitchFamily="34" charset="0"/>
                <a:buChar char="•"/>
                <a:defRPr sz="2000" kern="1200">
                  <a:solidFill>
                    <a:schemeClr val="tx1"/>
                  </a:solidFill>
                  <a:latin typeface="Arial" pitchFamily="34" charset="0"/>
                  <a:ea typeface="Arial" charset="0"/>
                  <a:cs typeface="Arial" pitchFamily="34" charset="0"/>
                </a:defRPr>
              </a:lvl1pPr>
              <a:lvl2pPr marL="627063" indent="-169863" algn="l" defTabSz="457200" rtl="0" eaLnBrk="0" fontAlgn="base" hangingPunct="0">
                <a:spcBef>
                  <a:spcPct val="20000"/>
                </a:spcBef>
                <a:spcAft>
                  <a:spcPct val="0"/>
                </a:spcAft>
                <a:buClr>
                  <a:schemeClr val="accent3"/>
                </a:buClr>
                <a:buFont typeface="Arial" panose="020B0604020202020204" pitchFamily="34" charset="0"/>
                <a:buChar char="-"/>
                <a:defRPr kern="1200">
                  <a:solidFill>
                    <a:schemeClr val="tx1"/>
                  </a:solidFill>
                  <a:latin typeface="Arial" pitchFamily="34" charset="0"/>
                  <a:ea typeface="Arial" charset="0"/>
                  <a:cs typeface="Arial" pitchFamily="34" charset="0"/>
                </a:defRPr>
              </a:lvl2pPr>
              <a:lvl3pPr marL="1084263" indent="-169863" algn="l" defTabSz="457200" rtl="0" eaLnBrk="0" fontAlgn="base" hangingPunct="0">
                <a:spcBef>
                  <a:spcPct val="20000"/>
                </a:spcBef>
                <a:spcAft>
                  <a:spcPct val="0"/>
                </a:spcAft>
                <a:buClr>
                  <a:schemeClr val="accent3"/>
                </a:buClr>
                <a:buSzPct val="90000"/>
                <a:buFont typeface="Wingdings" panose="05000000000000000000" pitchFamily="2" charset="2"/>
                <a:buChar char="§"/>
                <a:defRPr sz="1600" kern="1200">
                  <a:solidFill>
                    <a:schemeClr val="tx1"/>
                  </a:solidFill>
                  <a:latin typeface="Arial" pitchFamily="34" charset="0"/>
                  <a:ea typeface="Arial" charset="0"/>
                  <a:cs typeface="Arial" pitchFamily="34" charset="0"/>
                </a:defRPr>
              </a:lvl3pPr>
              <a:lvl4pPr marL="1600200" indent="-228600" algn="l" defTabSz="457200" rtl="0" eaLnBrk="0" fontAlgn="base" hangingPunct="0">
                <a:spcBef>
                  <a:spcPct val="20000"/>
                </a:spcBef>
                <a:spcAft>
                  <a:spcPct val="0"/>
                </a:spcAft>
                <a:buClr>
                  <a:schemeClr val="accent3"/>
                </a:buClr>
                <a:buFont typeface="Arial" panose="020B0604020202020204" pitchFamily="34" charset="0"/>
                <a:buChar char="-"/>
                <a:defRPr sz="1400" kern="1200">
                  <a:solidFill>
                    <a:schemeClr val="tx1"/>
                  </a:solidFill>
                  <a:latin typeface="Arial" panose="020B0604020202020204" pitchFamily="34" charset="0"/>
                  <a:ea typeface="Helvetica Neue"/>
                  <a:cs typeface="Arial" panose="020B0604020202020204" pitchFamily="34" charset="0"/>
                </a:defRPr>
              </a:lvl4pPr>
              <a:lvl5pPr marL="2057400" indent="-228600" algn="l" defTabSz="457200" rtl="0" eaLnBrk="0" fontAlgn="base" hangingPunct="0">
                <a:spcBef>
                  <a:spcPct val="20000"/>
                </a:spcBef>
                <a:spcAft>
                  <a:spcPct val="0"/>
                </a:spcAft>
                <a:buClr>
                  <a:schemeClr val="accent3"/>
                </a:buClr>
                <a:buFont typeface="Arial" panose="020B0604020202020204" pitchFamily="34" charset="0"/>
                <a:buChar char="»"/>
                <a:defRPr sz="1400" kern="1200">
                  <a:solidFill>
                    <a:schemeClr val="tx1"/>
                  </a:solidFill>
                  <a:latin typeface="Arial" panose="020B0604020202020204" pitchFamily="34" charset="0"/>
                  <a:ea typeface="Helvetica Neue"/>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defRPr/>
              </a:pPr>
              <a:r>
                <a:rPr lang="en-US" sz="1400" cap="all" baseline="0" dirty="0">
                  <a:solidFill>
                    <a:srgbClr val="FFFFFF"/>
                  </a:solidFill>
                </a:rPr>
                <a:t>OPTIMIZE</a:t>
              </a:r>
            </a:p>
            <a:p>
              <a:pPr marL="0" indent="0" algn="ctr">
                <a:buNone/>
                <a:defRPr/>
              </a:pPr>
              <a:r>
                <a:rPr lang="en-US" sz="1400" cap="all" baseline="0" dirty="0">
                  <a:solidFill>
                    <a:srgbClr val="FFFFFF"/>
                  </a:solidFill>
                </a:rPr>
                <a:t>Performance</a:t>
              </a:r>
            </a:p>
          </p:txBody>
        </p:sp>
        <p:cxnSp>
          <p:nvCxnSpPr>
            <p:cNvPr id="32" name="Straight Connector 31"/>
            <p:cNvCxnSpPr/>
            <p:nvPr/>
          </p:nvCxnSpPr>
          <p:spPr>
            <a:xfrm>
              <a:off x="9761034" y="4378712"/>
              <a:ext cx="511952" cy="481886"/>
            </a:xfrm>
            <a:prstGeom prst="line">
              <a:avLst/>
            </a:prstGeom>
            <a:ln w="28575" cmpd="sng">
              <a:solidFill>
                <a:srgbClr val="C06C32"/>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10265552" y="4860598"/>
              <a:ext cx="1419863" cy="1"/>
            </a:xfrm>
            <a:prstGeom prst="line">
              <a:avLst/>
            </a:prstGeom>
            <a:ln w="28575" cmpd="sng">
              <a:solidFill>
                <a:srgbClr val="C06C32"/>
              </a:solidFill>
            </a:ln>
            <a:effectLst/>
          </p:spPr>
          <p:style>
            <a:lnRef idx="2">
              <a:schemeClr val="accent1"/>
            </a:lnRef>
            <a:fillRef idx="0">
              <a:schemeClr val="accent1"/>
            </a:fillRef>
            <a:effectRef idx="1">
              <a:schemeClr val="accent1"/>
            </a:effectRef>
            <a:fontRef idx="minor">
              <a:schemeClr val="tx1"/>
            </a:fontRef>
          </p:style>
        </p:cxnSp>
      </p:grpSp>
      <p:grpSp>
        <p:nvGrpSpPr>
          <p:cNvPr id="48" name="Group 47"/>
          <p:cNvGrpSpPr/>
          <p:nvPr/>
        </p:nvGrpSpPr>
        <p:grpSpPr>
          <a:xfrm>
            <a:off x="5443416" y="5478966"/>
            <a:ext cx="2818905" cy="840964"/>
            <a:chOff x="5443416" y="5478966"/>
            <a:chExt cx="2818905" cy="840964"/>
          </a:xfrm>
        </p:grpSpPr>
        <p:sp>
          <p:nvSpPr>
            <p:cNvPr id="23" name="Content Placeholder 4"/>
            <p:cNvSpPr txBox="1">
              <a:spLocks/>
            </p:cNvSpPr>
            <p:nvPr/>
          </p:nvSpPr>
          <p:spPr>
            <a:xfrm>
              <a:off x="5443416" y="5904822"/>
              <a:ext cx="1512930" cy="415108"/>
            </a:xfrm>
            <a:prstGeom prst="rect">
              <a:avLst/>
            </a:prstGeom>
          </p:spPr>
          <p:txBody>
            <a:bodyPr/>
            <a:lstStyle>
              <a:lvl1pPr marL="169863" indent="-169863" algn="l" defTabSz="457200" rtl="0" eaLnBrk="0" fontAlgn="base" hangingPunct="0">
                <a:spcBef>
                  <a:spcPct val="20000"/>
                </a:spcBef>
                <a:spcAft>
                  <a:spcPct val="0"/>
                </a:spcAft>
                <a:buClr>
                  <a:schemeClr val="accent1"/>
                </a:buClr>
                <a:buFont typeface="Arial" panose="020B0604020202020204" pitchFamily="34" charset="0"/>
                <a:buChar char="•"/>
                <a:defRPr sz="2000" kern="1200">
                  <a:solidFill>
                    <a:schemeClr val="tx1"/>
                  </a:solidFill>
                  <a:latin typeface="Arial" pitchFamily="34" charset="0"/>
                  <a:ea typeface="Arial" charset="0"/>
                  <a:cs typeface="Arial" pitchFamily="34" charset="0"/>
                </a:defRPr>
              </a:lvl1pPr>
              <a:lvl2pPr marL="627063" indent="-169863" algn="l" defTabSz="457200" rtl="0" eaLnBrk="0" fontAlgn="base" hangingPunct="0">
                <a:spcBef>
                  <a:spcPct val="20000"/>
                </a:spcBef>
                <a:spcAft>
                  <a:spcPct val="0"/>
                </a:spcAft>
                <a:buClr>
                  <a:schemeClr val="accent3"/>
                </a:buClr>
                <a:buFont typeface="Arial" panose="020B0604020202020204" pitchFamily="34" charset="0"/>
                <a:buChar char="-"/>
                <a:defRPr kern="1200">
                  <a:solidFill>
                    <a:schemeClr val="tx1"/>
                  </a:solidFill>
                  <a:latin typeface="Arial" pitchFamily="34" charset="0"/>
                  <a:ea typeface="Arial" charset="0"/>
                  <a:cs typeface="Arial" pitchFamily="34" charset="0"/>
                </a:defRPr>
              </a:lvl2pPr>
              <a:lvl3pPr marL="1084263" indent="-169863" algn="l" defTabSz="457200" rtl="0" eaLnBrk="0" fontAlgn="base" hangingPunct="0">
                <a:spcBef>
                  <a:spcPct val="20000"/>
                </a:spcBef>
                <a:spcAft>
                  <a:spcPct val="0"/>
                </a:spcAft>
                <a:buClr>
                  <a:schemeClr val="accent3"/>
                </a:buClr>
                <a:buSzPct val="90000"/>
                <a:buFont typeface="Wingdings" panose="05000000000000000000" pitchFamily="2" charset="2"/>
                <a:buChar char="§"/>
                <a:defRPr sz="1600" kern="1200">
                  <a:solidFill>
                    <a:schemeClr val="tx1"/>
                  </a:solidFill>
                  <a:latin typeface="Arial" pitchFamily="34" charset="0"/>
                  <a:ea typeface="Arial" charset="0"/>
                  <a:cs typeface="Arial" pitchFamily="34" charset="0"/>
                </a:defRPr>
              </a:lvl3pPr>
              <a:lvl4pPr marL="1600200" indent="-228600" algn="l" defTabSz="457200" rtl="0" eaLnBrk="0" fontAlgn="base" hangingPunct="0">
                <a:spcBef>
                  <a:spcPct val="20000"/>
                </a:spcBef>
                <a:spcAft>
                  <a:spcPct val="0"/>
                </a:spcAft>
                <a:buClr>
                  <a:schemeClr val="accent3"/>
                </a:buClr>
                <a:buFont typeface="Arial" panose="020B0604020202020204" pitchFamily="34" charset="0"/>
                <a:buChar char="-"/>
                <a:defRPr sz="1400" kern="1200">
                  <a:solidFill>
                    <a:schemeClr val="tx1"/>
                  </a:solidFill>
                  <a:latin typeface="Arial" panose="020B0604020202020204" pitchFamily="34" charset="0"/>
                  <a:ea typeface="Helvetica Neue"/>
                  <a:cs typeface="Arial" panose="020B0604020202020204" pitchFamily="34" charset="0"/>
                </a:defRPr>
              </a:lvl4pPr>
              <a:lvl5pPr marL="2057400" indent="-228600" algn="l" defTabSz="457200" rtl="0" eaLnBrk="0" fontAlgn="base" hangingPunct="0">
                <a:spcBef>
                  <a:spcPct val="20000"/>
                </a:spcBef>
                <a:spcAft>
                  <a:spcPct val="0"/>
                </a:spcAft>
                <a:buClr>
                  <a:schemeClr val="accent3"/>
                </a:buClr>
                <a:buFont typeface="Arial" panose="020B0604020202020204" pitchFamily="34" charset="0"/>
                <a:buChar char="»"/>
                <a:defRPr sz="1400" kern="1200">
                  <a:solidFill>
                    <a:schemeClr val="tx1"/>
                  </a:solidFill>
                  <a:latin typeface="Arial" panose="020B0604020202020204" pitchFamily="34" charset="0"/>
                  <a:ea typeface="Helvetica Neue"/>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defRPr/>
              </a:pPr>
              <a:r>
                <a:rPr lang="en-US" sz="1400" cap="all" baseline="0" dirty="0">
                  <a:solidFill>
                    <a:srgbClr val="FFFFFF"/>
                  </a:solidFill>
                </a:rPr>
                <a:t>EXTEND Lifecycle</a:t>
              </a:r>
            </a:p>
          </p:txBody>
        </p:sp>
        <p:cxnSp>
          <p:nvCxnSpPr>
            <p:cNvPr id="34" name="Straight Connector 33"/>
            <p:cNvCxnSpPr/>
            <p:nvPr/>
          </p:nvCxnSpPr>
          <p:spPr>
            <a:xfrm flipV="1">
              <a:off x="6895238" y="5478966"/>
              <a:ext cx="1367083" cy="389159"/>
            </a:xfrm>
            <a:prstGeom prst="line">
              <a:avLst/>
            </a:prstGeom>
            <a:ln w="28575" cmpd="sng">
              <a:solidFill>
                <a:srgbClr val="588B36"/>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5475375" y="5868124"/>
              <a:ext cx="1419863" cy="1"/>
            </a:xfrm>
            <a:prstGeom prst="line">
              <a:avLst/>
            </a:prstGeom>
            <a:ln w="28575" cmpd="sng">
              <a:solidFill>
                <a:srgbClr val="588B36"/>
              </a:solidFill>
            </a:ln>
            <a:effectLst/>
          </p:spPr>
          <p:style>
            <a:lnRef idx="2">
              <a:schemeClr val="accent1"/>
            </a:lnRef>
            <a:fillRef idx="0">
              <a:schemeClr val="accent1"/>
            </a:fillRef>
            <a:effectRef idx="1">
              <a:schemeClr val="accent1"/>
            </a:effectRef>
            <a:fontRef idx="minor">
              <a:schemeClr val="tx1"/>
            </a:fontRef>
          </p:style>
        </p:cxnSp>
      </p:grp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60139" y="6343146"/>
            <a:ext cx="1220192" cy="338570"/>
          </a:xfrm>
          <a:prstGeom prst="rect">
            <a:avLst/>
          </a:prstGeom>
        </p:spPr>
      </p:pic>
      <p:pic>
        <p:nvPicPr>
          <p:cNvPr id="13" name="Picture 1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381863" y="0"/>
            <a:ext cx="1810137" cy="1810137"/>
          </a:xfrm>
          <a:prstGeom prst="rect">
            <a:avLst/>
          </a:prstGeom>
        </p:spPr>
      </p:pic>
      <p:sp>
        <p:nvSpPr>
          <p:cNvPr id="14" name="Slide Number Placeholder 5"/>
          <p:cNvSpPr>
            <a:spLocks noGrp="1"/>
          </p:cNvSpPr>
          <p:nvPr>
            <p:ph type="sldNum" sz="quarter" idx="10"/>
          </p:nvPr>
        </p:nvSpPr>
        <p:spPr>
          <a:prstGeom prst="rect">
            <a:avLst/>
          </a:prstGeom>
        </p:spPr>
        <p:txBody>
          <a:bodyPr vert="horz" lIns="91440" tIns="45720" rIns="91440" bIns="45720" rtlCol="0" anchor="ctr"/>
          <a:lstStyle>
            <a:lvl1pPr algn="l" eaLnBrk="1" fontAlgn="auto" hangingPunct="1">
              <a:spcBef>
                <a:spcPts val="0"/>
              </a:spcBef>
              <a:spcAft>
                <a:spcPts val="0"/>
              </a:spcAft>
              <a:defRPr sz="1100" b="1" i="0">
                <a:solidFill>
                  <a:schemeClr val="bg1"/>
                </a:solidFill>
                <a:latin typeface="+mn-lt"/>
                <a:cs typeface="HelveticaNeue MediumCond"/>
              </a:defRPr>
            </a:lvl1pPr>
          </a:lstStyle>
          <a:p>
            <a:pPr>
              <a:defRPr/>
            </a:pPr>
            <a:fld id="{C05CE228-874B-4B88-8E7B-BE8A2097705B}" type="slidenum">
              <a:rPr lang="en-US"/>
              <a:pPr>
                <a:defRPr/>
              </a:pPr>
              <a:t>4</a:t>
            </a:fld>
            <a:endParaRPr lang="en-US" dirty="0"/>
          </a:p>
        </p:txBody>
      </p:sp>
    </p:spTree>
    <p:extLst>
      <p:ext uri="{BB962C8B-B14F-4D97-AF65-F5344CB8AC3E}">
        <p14:creationId xmlns:p14="http://schemas.microsoft.com/office/powerpoint/2010/main" val="3530289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ircle(out)">
                                      <p:cBhvr>
                                        <p:cTn id="7" dur="500"/>
                                        <p:tgtEl>
                                          <p:spTgt spid="27"/>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circle(out)">
                                      <p:cBhvr>
                                        <p:cTn id="11" dur="500"/>
                                        <p:tgtEl>
                                          <p:spTgt spid="29"/>
                                        </p:tgtEl>
                                      </p:cBhvr>
                                    </p:animEffect>
                                  </p:childTnLst>
                                </p:cTn>
                              </p:par>
                            </p:childTnLst>
                          </p:cTn>
                        </p:par>
                        <p:par>
                          <p:cTn id="12" fill="hold">
                            <p:stCondLst>
                              <p:cond delay="1000"/>
                            </p:stCondLst>
                            <p:childTnLst>
                              <p:par>
                                <p:cTn id="13" presetID="6" presetClass="entr" presetSubtype="32"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circle(out)">
                                      <p:cBhvr>
                                        <p:cTn id="15" dur="500"/>
                                        <p:tgtEl>
                                          <p:spTgt spid="2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wipe(left)">
                                      <p:cBhvr>
                                        <p:cTn id="19" dur="500"/>
                                        <p:tgtEl>
                                          <p:spTgt spid="46"/>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right)">
                                      <p:cBhvr>
                                        <p:cTn id="2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0547" t="11612" r="11478"/>
          <a:stretch/>
        </p:blipFill>
        <p:spPr>
          <a:xfrm>
            <a:off x="0" y="0"/>
            <a:ext cx="12192000" cy="5965550"/>
          </a:xfrm>
          <a:prstGeom prst="rect">
            <a:avLst/>
          </a:prstGeom>
        </p:spPr>
      </p:pic>
      <p:sp>
        <p:nvSpPr>
          <p:cNvPr id="17410" name="Title 1"/>
          <p:cNvSpPr>
            <a:spLocks noGrp="1"/>
          </p:cNvSpPr>
          <p:nvPr>
            <p:ph type="title"/>
          </p:nvPr>
        </p:nvSpPr>
        <p:spPr>
          <a:xfrm>
            <a:off x="714375" y="357188"/>
            <a:ext cx="10507663" cy="498475"/>
          </a:xfrm>
        </p:spPr>
        <p:txBody>
          <a:bodyPr/>
          <a:lstStyle/>
          <a:p>
            <a:r>
              <a:rPr lang="en-US" altLang="en-US" dirty="0"/>
              <a:t>The challenges of mobilizing your global workforce</a:t>
            </a:r>
            <a:endParaRPr altLang="en-US" dirty="0"/>
          </a:p>
        </p:txBody>
      </p:sp>
      <p:sp>
        <p:nvSpPr>
          <p:cNvPr id="2" name="Footer Placeholder 1"/>
          <p:cNvSpPr>
            <a:spLocks noGrp="1"/>
          </p:cNvSpPr>
          <p:nvPr>
            <p:ph type="ftr" sz="quarter" idx="14"/>
            <p:custDataLst>
              <p:tags r:id="rId1"/>
            </p:custDataLst>
          </p:nvPr>
        </p:nvSpPr>
        <p:spPr>
          <a:xfrm>
            <a:off x="0" y="6656832"/>
            <a:ext cx="12192000" cy="200055"/>
          </a:xfrm>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7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rPr>
              <a:t> </a:t>
            </a:r>
          </a:p>
        </p:txBody>
      </p:sp>
      <p:sp>
        <p:nvSpPr>
          <p:cNvPr id="14" name="TextBox 13"/>
          <p:cNvSpPr txBox="1"/>
          <p:nvPr/>
        </p:nvSpPr>
        <p:spPr>
          <a:xfrm>
            <a:off x="259033" y="4057615"/>
            <a:ext cx="2834394" cy="2292935"/>
          </a:xfrm>
          <a:prstGeom prst="rect">
            <a:avLst/>
          </a:prstGeom>
          <a:noFill/>
        </p:spPr>
        <p:txBody>
          <a:bodyPr wrap="square" rtlCol="0">
            <a:spAutoFit/>
          </a:bodyPr>
          <a:lstStyle/>
          <a:p>
            <a:pPr algn="ctr">
              <a:lnSpc>
                <a:spcPts val="2100"/>
              </a:lnSpc>
            </a:pPr>
            <a:r>
              <a:rPr lang="en-US" sz="1600" spc="100" dirty="0">
                <a:solidFill>
                  <a:srgbClr val="E42020"/>
                </a:solidFill>
              </a:rPr>
              <a:t>MOBILE ADOPTION SPEEDING UP</a:t>
            </a:r>
          </a:p>
          <a:p>
            <a:pPr algn="ctr">
              <a:buClr>
                <a:srgbClr val="C00000"/>
              </a:buClr>
            </a:pPr>
            <a:endParaRPr lang="en-US" sz="1200" dirty="0"/>
          </a:p>
          <a:p>
            <a:pPr>
              <a:buClr>
                <a:srgbClr val="C00000"/>
              </a:buClr>
            </a:pPr>
            <a:r>
              <a:rPr lang="en-US" sz="1600" dirty="0"/>
              <a:t>Heightened requirements to meet differing user preferences, application environments and form factor needs to support dynamic collaboration</a:t>
            </a:r>
          </a:p>
        </p:txBody>
      </p:sp>
      <p:sp>
        <p:nvSpPr>
          <p:cNvPr id="34" name="TextBox 33"/>
          <p:cNvSpPr txBox="1"/>
          <p:nvPr/>
        </p:nvSpPr>
        <p:spPr>
          <a:xfrm>
            <a:off x="6131693" y="4058695"/>
            <a:ext cx="2942709" cy="2062103"/>
          </a:xfrm>
          <a:prstGeom prst="rect">
            <a:avLst/>
          </a:prstGeom>
          <a:noFill/>
        </p:spPr>
        <p:txBody>
          <a:bodyPr wrap="square" rtlCol="0">
            <a:spAutoFit/>
          </a:bodyPr>
          <a:lstStyle/>
          <a:p>
            <a:pPr algn="ctr">
              <a:lnSpc>
                <a:spcPts val="2100"/>
              </a:lnSpc>
            </a:pPr>
            <a:r>
              <a:rPr lang="en-US" sz="1600" spc="100" dirty="0">
                <a:solidFill>
                  <a:srgbClr val="E42020"/>
                </a:solidFill>
              </a:rPr>
              <a:t>FRAGMENTED TECHNOLOGIES</a:t>
            </a:r>
          </a:p>
          <a:p>
            <a:pPr algn="ctr"/>
            <a:endParaRPr lang="en-US" sz="1200" dirty="0"/>
          </a:p>
          <a:p>
            <a:pPr>
              <a:buClr>
                <a:srgbClr val="C00000"/>
              </a:buClr>
            </a:pPr>
            <a:r>
              <a:rPr lang="en-US" sz="1600" dirty="0"/>
              <a:t>Juggling multiple devices and operating systems across the enterprise introduces complexities for Enterprise IT to manage and maintain</a:t>
            </a:r>
          </a:p>
        </p:txBody>
      </p:sp>
      <p:sp>
        <p:nvSpPr>
          <p:cNvPr id="35" name="TextBox 34"/>
          <p:cNvSpPr txBox="1"/>
          <p:nvPr/>
        </p:nvSpPr>
        <p:spPr>
          <a:xfrm>
            <a:off x="3225683" y="4058308"/>
            <a:ext cx="2815958" cy="2062103"/>
          </a:xfrm>
          <a:prstGeom prst="rect">
            <a:avLst/>
          </a:prstGeom>
          <a:noFill/>
        </p:spPr>
        <p:txBody>
          <a:bodyPr wrap="square" rtlCol="0">
            <a:spAutoFit/>
          </a:bodyPr>
          <a:lstStyle/>
          <a:p>
            <a:pPr algn="ctr">
              <a:lnSpc>
                <a:spcPts val="2100"/>
              </a:lnSpc>
            </a:pPr>
            <a:r>
              <a:rPr lang="en-US" sz="1600" spc="100" dirty="0">
                <a:solidFill>
                  <a:srgbClr val="E42020"/>
                </a:solidFill>
              </a:rPr>
              <a:t>SKILLED LABOR SHORTAGES</a:t>
            </a:r>
          </a:p>
          <a:p>
            <a:pPr algn="ctr"/>
            <a:endParaRPr lang="en-US" sz="1200" dirty="0"/>
          </a:p>
          <a:p>
            <a:pPr>
              <a:buClr>
                <a:srgbClr val="C00000"/>
              </a:buClr>
            </a:pPr>
            <a:r>
              <a:rPr lang="en-US" sz="1600" dirty="0"/>
              <a:t>High turnover and reliance on seasonal workers heightens need for solutions with quicker user adoption and ramp up time </a:t>
            </a:r>
          </a:p>
        </p:txBody>
      </p:sp>
      <p:sp>
        <p:nvSpPr>
          <p:cNvPr id="38" name="TextBox 37"/>
          <p:cNvSpPr txBox="1"/>
          <p:nvPr/>
        </p:nvSpPr>
        <p:spPr>
          <a:xfrm>
            <a:off x="9206236" y="4071948"/>
            <a:ext cx="2822075" cy="1815882"/>
          </a:xfrm>
          <a:prstGeom prst="rect">
            <a:avLst/>
          </a:prstGeom>
          <a:noFill/>
        </p:spPr>
        <p:txBody>
          <a:bodyPr wrap="square" rtlCol="0">
            <a:spAutoFit/>
          </a:bodyPr>
          <a:lstStyle/>
          <a:p>
            <a:pPr algn="ctr">
              <a:lnSpc>
                <a:spcPts val="2100"/>
              </a:lnSpc>
            </a:pPr>
            <a:r>
              <a:rPr lang="en-US" sz="1600" spc="100" dirty="0">
                <a:solidFill>
                  <a:srgbClr val="E42020"/>
                </a:solidFill>
              </a:rPr>
              <a:t>SECURITY REQUIREMENTS</a:t>
            </a:r>
          </a:p>
          <a:p>
            <a:pPr>
              <a:buClr>
                <a:srgbClr val="C00000"/>
              </a:buClr>
            </a:pPr>
            <a:endParaRPr lang="en-US" sz="1200" dirty="0">
              <a:solidFill>
                <a:schemeClr val="bg1"/>
              </a:solidFill>
            </a:endParaRPr>
          </a:p>
          <a:p>
            <a:pPr>
              <a:buClr>
                <a:srgbClr val="C00000"/>
              </a:buClr>
            </a:pPr>
            <a:r>
              <a:rPr lang="en-US" sz="1600" dirty="0"/>
              <a:t>Enterprise IT needs effective methods to protect against mobile O/S and application vulnerabilities</a:t>
            </a:r>
          </a:p>
        </p:txBody>
      </p:sp>
      <p:sp>
        <p:nvSpPr>
          <p:cNvPr id="27" name="Slide Number Placeholder 5"/>
          <p:cNvSpPr>
            <a:spLocks noGrp="1"/>
          </p:cNvSpPr>
          <p:nvPr>
            <p:ph type="sldNum" sz="quarter" idx="4294967295"/>
          </p:nvPr>
        </p:nvSpPr>
        <p:spPr>
          <a:xfrm>
            <a:off x="11645900" y="0"/>
            <a:ext cx="674688" cy="504825"/>
          </a:xfrm>
          <a:prstGeom prst="rect">
            <a:avLst/>
          </a:prstGeom>
        </p:spPr>
        <p:txBody>
          <a:bodyPr vert="horz" lIns="91440" tIns="45720" rIns="91440" bIns="45720" rtlCol="0" anchor="ctr"/>
          <a:lstStyle>
            <a:lvl1pPr algn="l" eaLnBrk="1" fontAlgn="auto" hangingPunct="1">
              <a:spcBef>
                <a:spcPts val="0"/>
              </a:spcBef>
              <a:spcAft>
                <a:spcPts val="0"/>
              </a:spcAft>
              <a:defRPr sz="1100" b="1" i="0">
                <a:solidFill>
                  <a:schemeClr val="bg1"/>
                </a:solidFill>
                <a:latin typeface="+mn-lt"/>
                <a:cs typeface="HelveticaNeue MediumCond"/>
              </a:defRPr>
            </a:lvl1pPr>
          </a:lstStyle>
          <a:p>
            <a:pPr>
              <a:defRPr/>
            </a:pPr>
            <a:r>
              <a:rPr lang="en-US" dirty="0"/>
              <a:t>5</a:t>
            </a:r>
          </a:p>
        </p:txBody>
      </p:sp>
    </p:spTree>
    <p:extLst>
      <p:ext uri="{BB962C8B-B14F-4D97-AF65-F5344CB8AC3E}">
        <p14:creationId xmlns:p14="http://schemas.microsoft.com/office/powerpoint/2010/main" val="1085635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0" name="Picture 18" descr="Related imag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10637" b="13017"/>
          <a:stretch/>
        </p:blipFill>
        <p:spPr bwMode="auto">
          <a:xfrm rot="5400000">
            <a:off x="-1458735" y="1458733"/>
            <a:ext cx="6858002" cy="394053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05673" y="1113"/>
            <a:ext cx="1810137" cy="1810137"/>
          </a:xfrm>
          <a:prstGeom prst="rect">
            <a:avLst/>
          </a:prstGeom>
        </p:spPr>
      </p:pic>
      <p:sp>
        <p:nvSpPr>
          <p:cNvPr id="17410" name="Title 1"/>
          <p:cNvSpPr>
            <a:spLocks noGrp="1"/>
          </p:cNvSpPr>
          <p:nvPr>
            <p:ph type="title"/>
          </p:nvPr>
        </p:nvSpPr>
        <p:spPr>
          <a:xfrm>
            <a:off x="4224772" y="357188"/>
            <a:ext cx="6997266" cy="498475"/>
          </a:xfrm>
        </p:spPr>
        <p:txBody>
          <a:bodyPr/>
          <a:lstStyle/>
          <a:p>
            <a:r>
              <a:rPr lang="en-US" altLang="en-US" dirty="0">
                <a:solidFill>
                  <a:srgbClr val="000000"/>
                </a:solidFill>
              </a:rPr>
              <a:t>Today, many mobile solutions fall short</a:t>
            </a:r>
            <a:endParaRPr altLang="en-US" dirty="0">
              <a:solidFill>
                <a:srgbClr val="000000"/>
              </a:solidFill>
            </a:endParaRPr>
          </a:p>
        </p:txBody>
      </p:sp>
      <p:sp>
        <p:nvSpPr>
          <p:cNvPr id="14" name="Text Placeholder 2"/>
          <p:cNvSpPr txBox="1">
            <a:spLocks/>
          </p:cNvSpPr>
          <p:nvPr/>
        </p:nvSpPr>
        <p:spPr>
          <a:xfrm>
            <a:off x="5794745" y="1211363"/>
            <a:ext cx="5336120" cy="5131783"/>
          </a:xfrm>
          <a:prstGeom prst="rect">
            <a:avLst/>
          </a:prstGeom>
        </p:spPr>
        <p:txBody>
          <a:bodyPr>
            <a:noAutofit/>
          </a:bodyPr>
          <a:lstStyle>
            <a:lvl1pPr marL="169863" indent="-169863" algn="l" defTabSz="457200" rtl="0" eaLnBrk="0" fontAlgn="base" hangingPunct="0">
              <a:spcBef>
                <a:spcPct val="20000"/>
              </a:spcBef>
              <a:spcAft>
                <a:spcPct val="0"/>
              </a:spcAft>
              <a:buClr>
                <a:srgbClr val="C00000"/>
              </a:buClr>
              <a:buFont typeface="Arial" panose="020B0604020202020204" pitchFamily="34" charset="0"/>
              <a:buChar char="•"/>
              <a:defRPr sz="2000" kern="1200">
                <a:solidFill>
                  <a:schemeClr val="tx1"/>
                </a:solidFill>
                <a:latin typeface="Arial" pitchFamily="34" charset="0"/>
                <a:ea typeface="Arial" charset="0"/>
                <a:cs typeface="Arial" pitchFamily="34" charset="0"/>
              </a:defRPr>
            </a:lvl1pPr>
            <a:lvl2pPr marL="627063" indent="-169863"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Arial" pitchFamily="34" charset="0"/>
                <a:ea typeface="Arial" charset="0"/>
                <a:cs typeface="Arial" pitchFamily="34" charset="0"/>
              </a:defRPr>
            </a:lvl2pPr>
            <a:lvl3pPr marL="1084263" indent="-169863" algn="l" defTabSz="457200" rtl="0" eaLnBrk="0" fontAlgn="base" hangingPunct="0">
              <a:spcBef>
                <a:spcPct val="20000"/>
              </a:spcBef>
              <a:spcAft>
                <a:spcPct val="0"/>
              </a:spcAft>
              <a:buClr>
                <a:srgbClr val="7F7F7F"/>
              </a:buClr>
              <a:buSzPct val="90000"/>
              <a:buFont typeface="Wingdings" panose="05000000000000000000" pitchFamily="2" charset="2"/>
              <a:buChar char="§"/>
              <a:defRPr sz="1600" kern="1200">
                <a:solidFill>
                  <a:schemeClr val="tx1"/>
                </a:solidFill>
                <a:latin typeface="Arial" pitchFamily="34" charset="0"/>
                <a:ea typeface="Arial" charset="0"/>
                <a:cs typeface="Arial"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0000"/>
              </a:lnSpc>
              <a:spcBef>
                <a:spcPts val="800"/>
              </a:spcBef>
              <a:buNone/>
            </a:pPr>
            <a:r>
              <a:rPr lang="en-US" b="1" dirty="0">
                <a:solidFill>
                  <a:srgbClr val="E42020"/>
                </a:solidFill>
              </a:rPr>
              <a:t>Your organization has a complex combination of mobile devices, apps and infrastructure that is slowing you down.</a:t>
            </a:r>
          </a:p>
          <a:p>
            <a:pPr>
              <a:lnSpc>
                <a:spcPct val="110000"/>
              </a:lnSpc>
              <a:spcBef>
                <a:spcPts val="800"/>
              </a:spcBef>
            </a:pPr>
            <a:r>
              <a:rPr lang="en-US" sz="1600" dirty="0"/>
              <a:t>The deluge of devices and apps written for mobile solutions on different operating systems are time and cost intensive for Enterprise IT to manage and maintain</a:t>
            </a:r>
          </a:p>
          <a:p>
            <a:pPr>
              <a:lnSpc>
                <a:spcPct val="110000"/>
              </a:lnSpc>
              <a:spcBef>
                <a:spcPts val="800"/>
              </a:spcBef>
            </a:pPr>
            <a:r>
              <a:rPr lang="en-US" sz="1600" dirty="0"/>
              <a:t>Mobile solutions built on separate technology platforms create silo-based provisioning and application support </a:t>
            </a:r>
          </a:p>
          <a:p>
            <a:pPr>
              <a:lnSpc>
                <a:spcPct val="110000"/>
              </a:lnSpc>
              <a:spcBef>
                <a:spcPts val="800"/>
              </a:spcBef>
            </a:pPr>
            <a:r>
              <a:rPr lang="en-US" sz="1600" dirty="0"/>
              <a:t>Device fragmentation and disjointed user experiences increase user adoption time and efforts</a:t>
            </a:r>
          </a:p>
          <a:p>
            <a:pPr>
              <a:lnSpc>
                <a:spcPct val="110000"/>
              </a:lnSpc>
              <a:spcBef>
                <a:spcPts val="800"/>
              </a:spcBef>
            </a:pPr>
            <a:r>
              <a:rPr lang="en-US" sz="1600" dirty="0"/>
              <a:t>Inflexible mobile platforms that prevent you from keeping pace with the rapid changes your markets and customers require</a:t>
            </a:r>
          </a:p>
          <a:p>
            <a:pPr>
              <a:lnSpc>
                <a:spcPct val="110000"/>
              </a:lnSpc>
              <a:spcBef>
                <a:spcPts val="800"/>
              </a:spcBef>
            </a:pPr>
            <a:endParaRPr lang="en-US" sz="1600" dirty="0"/>
          </a:p>
        </p:txBody>
      </p:sp>
      <p:pic>
        <p:nvPicPr>
          <p:cNvPr id="3084" name="Picture 12" descr="Image result for apple"/>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224772" y="1869820"/>
            <a:ext cx="640080" cy="640080"/>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Image result for windows"/>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155338" y="4555727"/>
            <a:ext cx="640080" cy="639341"/>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https://www.android.com/static/2016/img/share/andy-lg.png"/>
          <p:cNvPicPr>
            <a:picLocks noChangeAspect="1" noChangeArrowheads="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l="35270" t="20335" r="32730" b="18224"/>
          <a:stretch/>
        </p:blipFill>
        <p:spPr bwMode="auto">
          <a:xfrm>
            <a:off x="4241340" y="3153960"/>
            <a:ext cx="638040" cy="640080"/>
          </a:xfrm>
          <a:prstGeom prst="rect">
            <a:avLst/>
          </a:prstGeom>
          <a:noFill/>
          <a:extLst>
            <a:ext uri="{909E8E84-426E-40DD-AFC4-6F175D3DCCD1}">
              <a14:hiddenFill xmlns:a14="http://schemas.microsoft.com/office/drawing/2010/main">
                <a:solidFill>
                  <a:srgbClr val="FFFFFF"/>
                </a:solidFill>
              </a14:hiddenFill>
            </a:ext>
          </a:extLst>
        </p:spPr>
      </p:pic>
      <p:sp>
        <p:nvSpPr>
          <p:cNvPr id="2" name="Donut 1"/>
          <p:cNvSpPr/>
          <p:nvPr/>
        </p:nvSpPr>
        <p:spPr>
          <a:xfrm>
            <a:off x="407663" y="789128"/>
            <a:ext cx="1234394" cy="1234394"/>
          </a:xfrm>
          <a:prstGeom prst="donut">
            <a:avLst>
              <a:gd name="adj" fmla="val 7516"/>
            </a:avLst>
          </a:prstGeom>
          <a:solidFill>
            <a:srgbClr val="666666"/>
          </a:solidFill>
          <a:ln w="12700"/>
          <a:effectLst>
            <a:outerShdw blurRad="50800" dist="76200" dir="8100000" algn="tr" rotWithShape="0">
              <a:prstClr val="black">
                <a:alpha val="24000"/>
              </a:prstClr>
            </a:outerShdw>
          </a:effectLst>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dirty="0">
              <a:solidFill>
                <a:schemeClr val="accent3"/>
              </a:solidFill>
            </a:endParaRPr>
          </a:p>
        </p:txBody>
      </p:sp>
      <p:sp>
        <p:nvSpPr>
          <p:cNvPr id="15" name="Donut 14"/>
          <p:cNvSpPr/>
          <p:nvPr/>
        </p:nvSpPr>
        <p:spPr>
          <a:xfrm>
            <a:off x="2084484" y="3671665"/>
            <a:ext cx="1234394" cy="1234394"/>
          </a:xfrm>
          <a:prstGeom prst="donut">
            <a:avLst>
              <a:gd name="adj" fmla="val 7516"/>
            </a:avLst>
          </a:prstGeom>
          <a:solidFill>
            <a:srgbClr val="666666"/>
          </a:solidFill>
          <a:ln w="12700"/>
          <a:effectLst>
            <a:outerShdw blurRad="50800" dist="76200" dir="8100000" algn="tr" rotWithShape="0">
              <a:prstClr val="black">
                <a:alpha val="24000"/>
              </a:prstClr>
            </a:outerShdw>
          </a:effectLst>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dirty="0">
              <a:solidFill>
                <a:schemeClr val="accent3"/>
              </a:solidFill>
            </a:endParaRPr>
          </a:p>
        </p:txBody>
      </p:sp>
      <p:sp>
        <p:nvSpPr>
          <p:cNvPr id="16" name="Donut 15"/>
          <p:cNvSpPr/>
          <p:nvPr/>
        </p:nvSpPr>
        <p:spPr>
          <a:xfrm>
            <a:off x="273101" y="3689083"/>
            <a:ext cx="1234394" cy="1234394"/>
          </a:xfrm>
          <a:prstGeom prst="donut">
            <a:avLst>
              <a:gd name="adj" fmla="val 7516"/>
            </a:avLst>
          </a:prstGeom>
          <a:solidFill>
            <a:srgbClr val="666666"/>
          </a:solidFill>
          <a:ln w="12700"/>
          <a:effectLst>
            <a:outerShdw blurRad="50800" dist="76200" dir="8100000" algn="tr" rotWithShape="0">
              <a:prstClr val="black">
                <a:alpha val="24000"/>
              </a:prstClr>
            </a:outerShdw>
          </a:effectLst>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dirty="0">
              <a:solidFill>
                <a:schemeClr val="accent3"/>
              </a:solidFill>
            </a:endParaRPr>
          </a:p>
        </p:txBody>
      </p:sp>
      <p:sp>
        <p:nvSpPr>
          <p:cNvPr id="17" name="Donut 16"/>
          <p:cNvSpPr/>
          <p:nvPr/>
        </p:nvSpPr>
        <p:spPr>
          <a:xfrm>
            <a:off x="2113933" y="2059502"/>
            <a:ext cx="1234394" cy="1234394"/>
          </a:xfrm>
          <a:prstGeom prst="donut">
            <a:avLst>
              <a:gd name="adj" fmla="val 7516"/>
            </a:avLst>
          </a:prstGeom>
          <a:solidFill>
            <a:srgbClr val="68B444"/>
          </a:solidFill>
          <a:ln w="12700">
            <a:noFill/>
          </a:ln>
          <a:effectLst>
            <a:outerShdw blurRad="50800" dist="76200" dir="8100000" algn="tr" rotWithShape="0">
              <a:prstClr val="black">
                <a:alpha val="24000"/>
              </a:prstClr>
            </a:outerShdw>
          </a:effectLst>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dirty="0">
              <a:solidFill>
                <a:schemeClr val="accent3"/>
              </a:solidFill>
            </a:endParaRPr>
          </a:p>
        </p:txBody>
      </p:sp>
      <p:sp>
        <p:nvSpPr>
          <p:cNvPr id="18" name="Donut 17"/>
          <p:cNvSpPr/>
          <p:nvPr/>
        </p:nvSpPr>
        <p:spPr>
          <a:xfrm>
            <a:off x="1353069" y="199514"/>
            <a:ext cx="1234394" cy="1234394"/>
          </a:xfrm>
          <a:prstGeom prst="donut">
            <a:avLst>
              <a:gd name="adj" fmla="val 7516"/>
            </a:avLst>
          </a:prstGeom>
          <a:solidFill>
            <a:srgbClr val="68B444"/>
          </a:solidFill>
          <a:ln w="12700">
            <a:noFill/>
          </a:ln>
          <a:effectLst>
            <a:outerShdw blurRad="50800" dist="76200" dir="8100000" algn="tr" rotWithShape="0">
              <a:prstClr val="black">
                <a:alpha val="24000"/>
              </a:prstClr>
            </a:outerShdw>
          </a:effectLst>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dirty="0">
              <a:solidFill>
                <a:schemeClr val="accent3"/>
              </a:solidFill>
            </a:endParaRPr>
          </a:p>
        </p:txBody>
      </p:sp>
      <p:sp>
        <p:nvSpPr>
          <p:cNvPr id="37" name="Donut 36"/>
          <p:cNvSpPr/>
          <p:nvPr/>
        </p:nvSpPr>
        <p:spPr>
          <a:xfrm>
            <a:off x="735872" y="4949186"/>
            <a:ext cx="1234394" cy="1234394"/>
          </a:xfrm>
          <a:prstGeom prst="donut">
            <a:avLst>
              <a:gd name="adj" fmla="val 7516"/>
            </a:avLst>
          </a:prstGeom>
          <a:solidFill>
            <a:srgbClr val="68B444"/>
          </a:solidFill>
          <a:ln w="12700">
            <a:noFill/>
          </a:ln>
          <a:effectLst>
            <a:outerShdw blurRad="50800" dist="76200" dir="8100000" algn="tr" rotWithShape="0">
              <a:prstClr val="black">
                <a:alpha val="24000"/>
              </a:prstClr>
            </a:outerShdw>
          </a:effectLst>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dirty="0">
              <a:solidFill>
                <a:schemeClr val="accent3"/>
              </a:solidFill>
            </a:endParaRPr>
          </a:p>
        </p:txBody>
      </p:sp>
      <p:sp>
        <p:nvSpPr>
          <p:cNvPr id="38" name="Donut 37"/>
          <p:cNvSpPr/>
          <p:nvPr/>
        </p:nvSpPr>
        <p:spPr>
          <a:xfrm>
            <a:off x="1232261" y="5623606"/>
            <a:ext cx="1234394" cy="1234394"/>
          </a:xfrm>
          <a:prstGeom prst="donut">
            <a:avLst>
              <a:gd name="adj" fmla="val 7516"/>
            </a:avLst>
          </a:prstGeom>
          <a:solidFill>
            <a:srgbClr val="04BCF4"/>
          </a:solidFill>
          <a:ln w="12700">
            <a:noFill/>
          </a:ln>
          <a:effectLst>
            <a:outerShdw blurRad="50800" dist="76200" dir="8100000" algn="tr" rotWithShape="0">
              <a:prstClr val="black">
                <a:alpha val="24000"/>
              </a:prstClr>
            </a:outerShdw>
          </a:effectLst>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dirty="0">
              <a:solidFill>
                <a:schemeClr val="accent3"/>
              </a:solidFill>
            </a:endParaRPr>
          </a:p>
        </p:txBody>
      </p:sp>
      <p:sp>
        <p:nvSpPr>
          <p:cNvPr id="39" name="Donut 38"/>
          <p:cNvSpPr/>
          <p:nvPr/>
        </p:nvSpPr>
        <p:spPr>
          <a:xfrm>
            <a:off x="407663" y="2244463"/>
            <a:ext cx="1234394" cy="1234394"/>
          </a:xfrm>
          <a:prstGeom prst="donut">
            <a:avLst>
              <a:gd name="adj" fmla="val 7516"/>
            </a:avLst>
          </a:prstGeom>
          <a:solidFill>
            <a:srgbClr val="04BCF4"/>
          </a:solidFill>
          <a:ln w="12700">
            <a:noFill/>
          </a:ln>
          <a:effectLst>
            <a:outerShdw blurRad="50800" dist="76200" dir="8100000" algn="tr" rotWithShape="0">
              <a:prstClr val="black">
                <a:alpha val="24000"/>
              </a:prstClr>
            </a:outerShdw>
          </a:effectLst>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dirty="0">
              <a:solidFill>
                <a:schemeClr val="accent3"/>
              </a:solidFill>
            </a:endParaRPr>
          </a:p>
        </p:txBody>
      </p:sp>
      <p:sp>
        <p:nvSpPr>
          <p:cNvPr id="40" name="Donut 39"/>
          <p:cNvSpPr/>
          <p:nvPr/>
        </p:nvSpPr>
        <p:spPr>
          <a:xfrm>
            <a:off x="2641036" y="5354644"/>
            <a:ext cx="1234394" cy="1234394"/>
          </a:xfrm>
          <a:prstGeom prst="donut">
            <a:avLst>
              <a:gd name="adj" fmla="val 7516"/>
            </a:avLst>
          </a:prstGeom>
          <a:solidFill>
            <a:srgbClr val="04BCF4"/>
          </a:solidFill>
          <a:ln w="12700">
            <a:noFill/>
          </a:ln>
          <a:effectLst>
            <a:outerShdw blurRad="50800" dist="76200" dir="8100000" algn="tr" rotWithShape="0">
              <a:prstClr val="black">
                <a:alpha val="24000"/>
              </a:prstClr>
            </a:outerShdw>
          </a:effectLst>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dirty="0">
              <a:solidFill>
                <a:schemeClr val="accent3"/>
              </a:solidFill>
            </a:endParaRPr>
          </a:p>
        </p:txBody>
      </p:sp>
      <p:sp>
        <p:nvSpPr>
          <p:cNvPr id="10" name="Slide Number Placeholder 2"/>
          <p:cNvSpPr txBox="1">
            <a:spLocks/>
          </p:cNvSpPr>
          <p:nvPr/>
        </p:nvSpPr>
        <p:spPr>
          <a:xfrm>
            <a:off x="11669710" y="1113"/>
            <a:ext cx="674688" cy="504825"/>
          </a:xfrm>
          <a:prstGeom prst="rect">
            <a:avLst/>
          </a:prstGeom>
        </p:spPr>
        <p:txBody>
          <a:bodyPr vert="horz" lIns="91440" tIns="45720" rIns="91440" bIns="45720" rtlCol="0" anchor="ctr"/>
          <a:lstStyle>
            <a:defPPr>
              <a:defRPr lang="en-US"/>
            </a:defPPr>
            <a:lvl1pPr algn="l" defTabSz="457200" rtl="0" eaLnBrk="1" fontAlgn="auto" hangingPunct="1">
              <a:spcBef>
                <a:spcPts val="0"/>
              </a:spcBef>
              <a:spcAft>
                <a:spcPts val="0"/>
              </a:spcAft>
              <a:defRPr sz="1100" b="1" i="0" kern="1200">
                <a:solidFill>
                  <a:schemeClr val="bg1"/>
                </a:solidFill>
                <a:latin typeface="+mn-lt"/>
                <a:ea typeface="+mn-ea"/>
                <a:cs typeface="HelveticaNeue MediumCond"/>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4B99861D-3CB1-4C42-8928-BA0D1AA5BB66}" type="slidenum">
              <a:rPr kumimoji="0" lang="en-US" sz="1100" b="1" i="0" u="none" strike="noStrike" kern="1200" cap="none" spc="0" normalizeH="0" baseline="0" noProof="0" smtClean="0">
                <a:ln>
                  <a:noFill/>
                </a:ln>
                <a:solidFill>
                  <a:srgbClr val="FFFFFF"/>
                </a:solidFill>
                <a:effectLst/>
                <a:uLnTx/>
                <a:uFillTx/>
                <a:latin typeface="Arial"/>
                <a:ea typeface="+mn-ea"/>
              </a:rPr>
              <a:pPr marL="0" marR="0" lvl="0" indent="0" algn="l" defTabSz="457200" rtl="0" eaLnBrk="1" fontAlgn="auto" latinLnBrk="0" hangingPunct="1">
                <a:lnSpc>
                  <a:spcPct val="100000"/>
                </a:lnSpc>
                <a:spcBef>
                  <a:spcPts val="0"/>
                </a:spcBef>
                <a:spcAft>
                  <a:spcPts val="0"/>
                </a:spcAft>
                <a:buClrTx/>
                <a:buSzTx/>
                <a:buFontTx/>
                <a:buNone/>
                <a:tabLst/>
                <a:defRPr/>
              </a:pPr>
              <a:t>6</a:t>
            </a:fld>
            <a:endParaRPr kumimoji="0" lang="en-US" sz="1100" b="1" i="0" u="none" strike="noStrike" kern="1200" cap="none" spc="0" normalizeH="0" baseline="0" noProof="0" dirty="0">
              <a:ln>
                <a:noFill/>
              </a:ln>
              <a:solidFill>
                <a:srgbClr val="FFFFFF"/>
              </a:solidFill>
              <a:effectLst/>
              <a:uLnTx/>
              <a:uFillTx/>
              <a:latin typeface="Arial"/>
              <a:ea typeface="+mn-ea"/>
            </a:endParaRPr>
          </a:p>
        </p:txBody>
      </p:sp>
      <p:sp>
        <p:nvSpPr>
          <p:cNvPr id="11" name="Slide Number Placeholder 2"/>
          <p:cNvSpPr txBox="1">
            <a:spLocks/>
          </p:cNvSpPr>
          <p:nvPr/>
        </p:nvSpPr>
        <p:spPr>
          <a:xfrm>
            <a:off x="11669710" y="1113"/>
            <a:ext cx="674688" cy="504825"/>
          </a:xfrm>
          <a:prstGeom prst="rect">
            <a:avLst/>
          </a:prstGeom>
        </p:spPr>
        <p:txBody>
          <a:bodyPr vert="horz" lIns="91440" tIns="45720" rIns="91440" bIns="45720" rtlCol="0" anchor="ctr"/>
          <a:lstStyle>
            <a:defPPr>
              <a:defRPr lang="en-US"/>
            </a:defPPr>
            <a:lvl1pPr algn="l" defTabSz="457200" rtl="0" eaLnBrk="1" fontAlgn="auto" hangingPunct="1">
              <a:spcBef>
                <a:spcPts val="0"/>
              </a:spcBef>
              <a:spcAft>
                <a:spcPts val="0"/>
              </a:spcAft>
              <a:defRPr sz="1100" b="1" i="0" kern="1200">
                <a:solidFill>
                  <a:schemeClr val="bg1"/>
                </a:solidFill>
                <a:latin typeface="+mn-lt"/>
                <a:ea typeface="+mn-ea"/>
                <a:cs typeface="HelveticaNeue MediumCond"/>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4B99861D-3CB1-4C42-8928-BA0D1AA5BB66}" type="slidenum">
              <a:rPr kumimoji="0" lang="en-US" sz="1100" b="1" i="0" u="none" strike="noStrike" kern="1200" cap="none" spc="0" normalizeH="0" baseline="0" noProof="0" smtClean="0">
                <a:ln>
                  <a:noFill/>
                </a:ln>
                <a:solidFill>
                  <a:srgbClr val="FFFFFF"/>
                </a:solidFill>
                <a:effectLst/>
                <a:uLnTx/>
                <a:uFillTx/>
                <a:latin typeface="Arial"/>
                <a:ea typeface="+mn-ea"/>
              </a:rPr>
              <a:pPr marL="0" marR="0" lvl="0" indent="0" algn="l" defTabSz="457200" rtl="0" eaLnBrk="1" fontAlgn="auto" latinLnBrk="0" hangingPunct="1">
                <a:lnSpc>
                  <a:spcPct val="100000"/>
                </a:lnSpc>
                <a:spcBef>
                  <a:spcPts val="0"/>
                </a:spcBef>
                <a:spcAft>
                  <a:spcPts val="0"/>
                </a:spcAft>
                <a:buClrTx/>
                <a:buSzTx/>
                <a:buFontTx/>
                <a:buNone/>
                <a:tabLst/>
                <a:defRPr/>
              </a:pPr>
              <a:t>6</a:t>
            </a:fld>
            <a:endParaRPr kumimoji="0" lang="en-US" sz="1100" b="1" i="0" u="none" strike="noStrike" kern="1200" cap="none" spc="0" normalizeH="0" baseline="0" noProof="0" dirty="0">
              <a:ln>
                <a:noFill/>
              </a:ln>
              <a:solidFill>
                <a:srgbClr val="FFFFFF"/>
              </a:solidFill>
              <a:effectLst/>
              <a:uLnTx/>
              <a:uFillTx/>
              <a:latin typeface="Arial"/>
              <a:ea typeface="+mn-ea"/>
            </a:endParaRPr>
          </a:p>
        </p:txBody>
      </p:sp>
    </p:spTree>
    <p:extLst>
      <p:ext uri="{BB962C8B-B14F-4D97-AF65-F5344CB8AC3E}">
        <p14:creationId xmlns:p14="http://schemas.microsoft.com/office/powerpoint/2010/main" val="183236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out)">
                                      <p:cBhvr>
                                        <p:cTn id="7" dur="500"/>
                                        <p:tgtEl>
                                          <p:spTgt spid="18"/>
                                        </p:tgtEl>
                                      </p:cBhvr>
                                    </p:animEffect>
                                  </p:childTnLst>
                                </p:cTn>
                              </p:par>
                            </p:childTnLst>
                          </p:cTn>
                        </p:par>
                        <p:par>
                          <p:cTn id="8" fill="hold">
                            <p:stCondLst>
                              <p:cond delay="500"/>
                            </p:stCondLst>
                            <p:childTnLst>
                              <p:par>
                                <p:cTn id="9" presetID="6" presetClass="entr" presetSubtype="3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circle(out)">
                                      <p:cBhvr>
                                        <p:cTn id="11" dur="500"/>
                                        <p:tgtEl>
                                          <p:spTgt spid="38"/>
                                        </p:tgtEl>
                                      </p:cBhvr>
                                    </p:animEffect>
                                  </p:childTnLst>
                                </p:cTn>
                              </p:par>
                            </p:childTnLst>
                          </p:cTn>
                        </p:par>
                        <p:par>
                          <p:cTn id="12" fill="hold">
                            <p:stCondLst>
                              <p:cond delay="1000"/>
                            </p:stCondLst>
                            <p:childTnLst>
                              <p:par>
                                <p:cTn id="13" presetID="6" presetClass="entr" presetSubtype="32"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circle(out)">
                                      <p:cBhvr>
                                        <p:cTn id="15" dur="500"/>
                                        <p:tgtEl>
                                          <p:spTgt spid="16"/>
                                        </p:tgtEl>
                                      </p:cBhvr>
                                    </p:animEffect>
                                  </p:childTnLst>
                                </p:cTn>
                              </p:par>
                            </p:childTnLst>
                          </p:cTn>
                        </p:par>
                        <p:par>
                          <p:cTn id="16" fill="hold">
                            <p:stCondLst>
                              <p:cond delay="1500"/>
                            </p:stCondLst>
                            <p:childTnLst>
                              <p:par>
                                <p:cTn id="17" presetID="6" presetClass="entr" presetSubtype="32"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circle(out)">
                                      <p:cBhvr>
                                        <p:cTn id="19" dur="500"/>
                                        <p:tgtEl>
                                          <p:spTgt spid="17"/>
                                        </p:tgtEl>
                                      </p:cBhvr>
                                    </p:animEffect>
                                  </p:childTnLst>
                                </p:cTn>
                              </p:par>
                            </p:childTnLst>
                          </p:cTn>
                        </p:par>
                        <p:par>
                          <p:cTn id="20" fill="hold">
                            <p:stCondLst>
                              <p:cond delay="2000"/>
                            </p:stCondLst>
                            <p:childTnLst>
                              <p:par>
                                <p:cTn id="21" presetID="6" presetClass="entr" presetSubtype="32"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circle(out)">
                                      <p:cBhvr>
                                        <p:cTn id="23" dur="500"/>
                                        <p:tgtEl>
                                          <p:spTgt spid="2"/>
                                        </p:tgtEl>
                                      </p:cBhvr>
                                    </p:animEffect>
                                  </p:childTnLst>
                                </p:cTn>
                              </p:par>
                            </p:childTnLst>
                          </p:cTn>
                        </p:par>
                        <p:par>
                          <p:cTn id="24" fill="hold">
                            <p:stCondLst>
                              <p:cond delay="2500"/>
                            </p:stCondLst>
                            <p:childTnLst>
                              <p:par>
                                <p:cTn id="25" presetID="6" presetClass="entr" presetSubtype="32" fill="hold" grpId="0"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circle(out)">
                                      <p:cBhvr>
                                        <p:cTn id="27" dur="500"/>
                                        <p:tgtEl>
                                          <p:spTgt spid="39"/>
                                        </p:tgtEl>
                                      </p:cBhvr>
                                    </p:animEffect>
                                  </p:childTnLst>
                                </p:cTn>
                              </p:par>
                            </p:childTnLst>
                          </p:cTn>
                        </p:par>
                        <p:par>
                          <p:cTn id="28" fill="hold">
                            <p:stCondLst>
                              <p:cond delay="3000"/>
                            </p:stCondLst>
                            <p:childTnLst>
                              <p:par>
                                <p:cTn id="29" presetID="6" presetClass="entr" presetSubtype="32"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circle(out)">
                                      <p:cBhvr>
                                        <p:cTn id="31" dur="500"/>
                                        <p:tgtEl>
                                          <p:spTgt spid="37"/>
                                        </p:tgtEl>
                                      </p:cBhvr>
                                    </p:animEffect>
                                  </p:childTnLst>
                                </p:cTn>
                              </p:par>
                            </p:childTnLst>
                          </p:cTn>
                        </p:par>
                        <p:par>
                          <p:cTn id="32" fill="hold">
                            <p:stCondLst>
                              <p:cond delay="3500"/>
                            </p:stCondLst>
                            <p:childTnLst>
                              <p:par>
                                <p:cTn id="33" presetID="6" presetClass="entr" presetSubtype="32"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circle(out)">
                                      <p:cBhvr>
                                        <p:cTn id="35" dur="500"/>
                                        <p:tgtEl>
                                          <p:spTgt spid="15"/>
                                        </p:tgtEl>
                                      </p:cBhvr>
                                    </p:animEffect>
                                  </p:childTnLst>
                                </p:cTn>
                              </p:par>
                            </p:childTnLst>
                          </p:cTn>
                        </p:par>
                        <p:par>
                          <p:cTn id="36" fill="hold">
                            <p:stCondLst>
                              <p:cond delay="4000"/>
                            </p:stCondLst>
                            <p:childTnLst>
                              <p:par>
                                <p:cTn id="37" presetID="6" presetClass="entr" presetSubtype="32"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circle(out)">
                                      <p:cBhvr>
                                        <p:cTn id="3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6" grpId="0" animBg="1"/>
      <p:bldP spid="17" grpId="0" animBg="1"/>
      <p:bldP spid="18" grpId="0" animBg="1"/>
      <p:bldP spid="37" grpId="0" animBg="1"/>
      <p:bldP spid="38" grpId="0" animBg="1"/>
      <p:bldP spid="39"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 y="0"/>
            <a:ext cx="6205002" cy="6858000"/>
          </a:xfrm>
          <a:prstGeom prst="rect">
            <a:avLst/>
          </a:prstGeom>
          <a:solidFill>
            <a:schemeClr val="tx1"/>
          </a:solidFill>
          <a:ln w="12700"/>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dirty="0">
              <a:solidFill>
                <a:schemeClr val="accent3"/>
              </a:solidFill>
            </a:endParaRP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6589" t="8102" r="42491" b="12783"/>
          <a:stretch/>
        </p:blipFill>
        <p:spPr>
          <a:xfrm>
            <a:off x="18592" y="2226"/>
            <a:ext cx="7837716" cy="6856887"/>
          </a:xfrm>
          <a:prstGeom prst="rect">
            <a:avLst/>
          </a:prstGeom>
        </p:spPr>
      </p:pic>
      <p:sp>
        <p:nvSpPr>
          <p:cNvPr id="9" name="Slide Number Placeholder 2"/>
          <p:cNvSpPr txBox="1">
            <a:spLocks/>
          </p:cNvSpPr>
          <p:nvPr/>
        </p:nvSpPr>
        <p:spPr>
          <a:xfrm>
            <a:off x="11645900" y="1113"/>
            <a:ext cx="674688" cy="504825"/>
          </a:xfrm>
          <a:prstGeom prst="rect">
            <a:avLst/>
          </a:prstGeom>
        </p:spPr>
        <p:txBody>
          <a:bodyPr vert="horz" lIns="91440" tIns="45720" rIns="91440" bIns="45720" rtlCol="0" anchor="ctr"/>
          <a:lstStyle>
            <a:defPPr>
              <a:defRPr lang="en-US"/>
            </a:defPPr>
            <a:lvl1pPr algn="l" defTabSz="457200" rtl="0" eaLnBrk="1" fontAlgn="auto" hangingPunct="1">
              <a:spcBef>
                <a:spcPts val="0"/>
              </a:spcBef>
              <a:spcAft>
                <a:spcPts val="0"/>
              </a:spcAft>
              <a:defRPr sz="1100" b="1" i="0" kern="1200">
                <a:solidFill>
                  <a:schemeClr val="bg1"/>
                </a:solidFill>
                <a:latin typeface="+mn-lt"/>
                <a:ea typeface="+mn-ea"/>
                <a:cs typeface="HelveticaNeue MediumCond"/>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4B99861D-3CB1-4C42-8928-BA0D1AA5BB66}" type="slidenum">
              <a:rPr lang="en-US" smtClean="0"/>
              <a:pPr>
                <a:defRPr/>
              </a:pPr>
              <a:t>7</a:t>
            </a:fld>
            <a:endParaRPr lang="en-US" dirty="0"/>
          </a:p>
        </p:txBody>
      </p:sp>
      <p:sp>
        <p:nvSpPr>
          <p:cNvPr id="10" name="Slide Number Placeholder 2"/>
          <p:cNvSpPr txBox="1">
            <a:spLocks/>
          </p:cNvSpPr>
          <p:nvPr/>
        </p:nvSpPr>
        <p:spPr>
          <a:xfrm>
            <a:off x="11645900" y="1113"/>
            <a:ext cx="674688" cy="504825"/>
          </a:xfrm>
          <a:prstGeom prst="rect">
            <a:avLst/>
          </a:prstGeom>
        </p:spPr>
        <p:txBody>
          <a:bodyPr vert="horz" lIns="91440" tIns="45720" rIns="91440" bIns="45720" rtlCol="0" anchor="ctr"/>
          <a:lstStyle>
            <a:defPPr>
              <a:defRPr lang="en-US"/>
            </a:defPPr>
            <a:lvl1pPr algn="l" defTabSz="457200" rtl="0" eaLnBrk="1" fontAlgn="auto" hangingPunct="1">
              <a:spcBef>
                <a:spcPts val="0"/>
              </a:spcBef>
              <a:spcAft>
                <a:spcPts val="0"/>
              </a:spcAft>
              <a:defRPr sz="1100" b="1" i="0" kern="1200">
                <a:solidFill>
                  <a:schemeClr val="bg1"/>
                </a:solidFill>
                <a:latin typeface="+mn-lt"/>
                <a:ea typeface="+mn-ea"/>
                <a:cs typeface="HelveticaNeue MediumCond"/>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4B99861D-3CB1-4C42-8928-BA0D1AA5BB66}" type="slidenum">
              <a:rPr lang="en-US" smtClean="0"/>
              <a:pPr>
                <a:defRPr/>
              </a:pPr>
              <a:t>7</a:t>
            </a:fld>
            <a:endParaRPr lang="en-US" dirty="0"/>
          </a:p>
        </p:txBody>
      </p:sp>
      <p:sp>
        <p:nvSpPr>
          <p:cNvPr id="13" name="Rectangle 23"/>
          <p:cNvSpPr>
            <a:spLocks noChangeArrowheads="1"/>
          </p:cNvSpPr>
          <p:nvPr/>
        </p:nvSpPr>
        <p:spPr bwMode="auto">
          <a:xfrm>
            <a:off x="4407310" y="6659088"/>
            <a:ext cx="3506788" cy="200025"/>
          </a:xfrm>
          <a:prstGeom prst="rect">
            <a:avLst/>
          </a:prstGeom>
          <a:noFill/>
          <a:ln>
            <a:noFill/>
          </a:ln>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700" dirty="0">
                <a:solidFill>
                  <a:srgbClr val="7F7F7F"/>
                </a:solidFill>
                <a:cs typeface="Arial" panose="020B0604020202020204" pitchFamily="34" charset="0"/>
              </a:rPr>
              <a:t>Honeywell Confidential - © 2017 by Honeywell International Inc. All rights reserved. </a:t>
            </a:r>
          </a:p>
        </p:txBody>
      </p:sp>
      <p:sp>
        <p:nvSpPr>
          <p:cNvPr id="17410" name="Title 1"/>
          <p:cNvSpPr>
            <a:spLocks noGrp="1"/>
          </p:cNvSpPr>
          <p:nvPr>
            <p:ph type="title"/>
          </p:nvPr>
        </p:nvSpPr>
        <p:spPr>
          <a:xfrm>
            <a:off x="714375" y="357188"/>
            <a:ext cx="10507663" cy="498475"/>
          </a:xfrm>
        </p:spPr>
        <p:txBody>
          <a:bodyPr/>
          <a:lstStyle/>
          <a:p>
            <a:r>
              <a:rPr lang="en-US" altLang="en-US" dirty="0">
                <a:solidFill>
                  <a:schemeClr val="bg1"/>
                </a:solidFill>
              </a:rPr>
              <a:t>All of which puts strain on …</a:t>
            </a:r>
            <a:endParaRPr altLang="en-US" dirty="0">
              <a:solidFill>
                <a:schemeClr val="bg1"/>
              </a:solidFill>
            </a:endParaRPr>
          </a:p>
        </p:txBody>
      </p:sp>
      <p:sp>
        <p:nvSpPr>
          <p:cNvPr id="2" name="Footer Placeholder 1"/>
          <p:cNvSpPr>
            <a:spLocks noGrp="1"/>
          </p:cNvSpPr>
          <p:nvPr>
            <p:ph type="ftr" sz="quarter" idx="14"/>
            <p:custDataLst>
              <p:tags r:id="rId1"/>
            </p:custDataLst>
          </p:nvPr>
        </p:nvSpPr>
        <p:spPr>
          <a:xfrm>
            <a:off x="0" y="6656832"/>
            <a:ext cx="12192000" cy="200055"/>
          </a:xfrm>
        </p:spPr>
        <p:txBody>
          <a:bodyPr/>
          <a:lstStyle/>
          <a:p>
            <a:pPr algn="l"/>
            <a:r>
              <a:rPr lang="en-US" sz="700" dirty="0">
                <a:solidFill>
                  <a:srgbClr val="7F7F7F"/>
                </a:solidFill>
              </a:rPr>
              <a:t>Honeywell Internal</a:t>
            </a:r>
          </a:p>
        </p:txBody>
      </p:sp>
      <p:sp>
        <p:nvSpPr>
          <p:cNvPr id="21" name="Text Placeholder 2"/>
          <p:cNvSpPr txBox="1">
            <a:spLocks/>
          </p:cNvSpPr>
          <p:nvPr/>
        </p:nvSpPr>
        <p:spPr>
          <a:xfrm>
            <a:off x="6333590" y="1211363"/>
            <a:ext cx="5336120" cy="5131783"/>
          </a:xfrm>
          <a:prstGeom prst="rect">
            <a:avLst/>
          </a:prstGeom>
        </p:spPr>
        <p:txBody>
          <a:bodyPr>
            <a:noAutofit/>
          </a:bodyPr>
          <a:lstStyle>
            <a:lvl1pPr marL="169863" indent="-169863" algn="l" defTabSz="457200" rtl="0" eaLnBrk="0" fontAlgn="base" hangingPunct="0">
              <a:spcBef>
                <a:spcPct val="20000"/>
              </a:spcBef>
              <a:spcAft>
                <a:spcPct val="0"/>
              </a:spcAft>
              <a:buClr>
                <a:srgbClr val="C00000"/>
              </a:buClr>
              <a:buFont typeface="Arial" panose="020B0604020202020204" pitchFamily="34" charset="0"/>
              <a:buChar char="•"/>
              <a:defRPr sz="2000" kern="1200">
                <a:solidFill>
                  <a:schemeClr val="tx1"/>
                </a:solidFill>
                <a:latin typeface="Arial" pitchFamily="34" charset="0"/>
                <a:ea typeface="Arial" charset="0"/>
                <a:cs typeface="Arial" pitchFamily="34" charset="0"/>
              </a:defRPr>
            </a:lvl1pPr>
            <a:lvl2pPr marL="627063" indent="-169863"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Arial" pitchFamily="34" charset="0"/>
                <a:ea typeface="Arial" charset="0"/>
                <a:cs typeface="Arial" pitchFamily="34" charset="0"/>
              </a:defRPr>
            </a:lvl2pPr>
            <a:lvl3pPr marL="1084263" indent="-169863" algn="l" defTabSz="457200" rtl="0" eaLnBrk="0" fontAlgn="base" hangingPunct="0">
              <a:spcBef>
                <a:spcPct val="20000"/>
              </a:spcBef>
              <a:spcAft>
                <a:spcPct val="0"/>
              </a:spcAft>
              <a:buClr>
                <a:srgbClr val="7F7F7F"/>
              </a:buClr>
              <a:buSzPct val="90000"/>
              <a:buFont typeface="Wingdings" panose="05000000000000000000" pitchFamily="2" charset="2"/>
              <a:buChar char="§"/>
              <a:defRPr sz="1600" kern="1200">
                <a:solidFill>
                  <a:schemeClr val="tx1"/>
                </a:solidFill>
                <a:latin typeface="Arial" pitchFamily="34" charset="0"/>
                <a:ea typeface="Arial" charset="0"/>
                <a:cs typeface="Arial"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0000"/>
              </a:lnSpc>
              <a:spcBef>
                <a:spcPts val="800"/>
              </a:spcBef>
              <a:buNone/>
            </a:pPr>
            <a:r>
              <a:rPr lang="en-US" b="1" dirty="0">
                <a:solidFill>
                  <a:srgbClr val="E42020"/>
                </a:solidFill>
              </a:rPr>
              <a:t>Delivering functional and secure end-user mobile enablement to optimize business performance</a:t>
            </a:r>
          </a:p>
          <a:p>
            <a:pPr>
              <a:lnSpc>
                <a:spcPct val="110000"/>
              </a:lnSpc>
              <a:spcBef>
                <a:spcPts val="800"/>
              </a:spcBef>
            </a:pPr>
            <a:r>
              <a:rPr lang="en-US" sz="1600" dirty="0"/>
              <a:t>Rapid and easy app development, testing, provisioning and deployment management</a:t>
            </a:r>
          </a:p>
          <a:p>
            <a:pPr>
              <a:lnSpc>
                <a:spcPct val="110000"/>
              </a:lnSpc>
              <a:spcBef>
                <a:spcPts val="800"/>
              </a:spcBef>
            </a:pPr>
            <a:r>
              <a:rPr lang="en-US" sz="1600" dirty="0"/>
              <a:t>Fast access to the latest O/S security patches or two years of extended support beyond Android for legacy O/S versions</a:t>
            </a:r>
          </a:p>
          <a:p>
            <a:pPr>
              <a:lnSpc>
                <a:spcPct val="110000"/>
              </a:lnSpc>
              <a:spcBef>
                <a:spcPts val="800"/>
              </a:spcBef>
            </a:pPr>
            <a:r>
              <a:rPr lang="en-US" sz="1600" dirty="0"/>
              <a:t>Tools to optimize productivity and drive efficiency of mobile workers</a:t>
            </a:r>
          </a:p>
          <a:p>
            <a:pPr>
              <a:lnSpc>
                <a:spcPct val="110000"/>
              </a:lnSpc>
              <a:spcBef>
                <a:spcPts val="800"/>
              </a:spcBef>
            </a:pPr>
            <a:r>
              <a:rPr lang="en-US" sz="1600" dirty="0"/>
              <a:t>Forward-compatibility and future-proof solutions that extend TCO</a:t>
            </a:r>
          </a:p>
          <a:p>
            <a:pPr>
              <a:lnSpc>
                <a:spcPct val="110000"/>
              </a:lnSpc>
              <a:spcBef>
                <a:spcPts val="800"/>
              </a:spcBef>
            </a:pPr>
            <a:endParaRPr lang="en-US" sz="1600" dirty="0"/>
          </a:p>
        </p:txBody>
      </p:sp>
      <p:sp>
        <p:nvSpPr>
          <p:cNvPr id="3" name="Rectangle 2"/>
          <p:cNvSpPr/>
          <p:nvPr/>
        </p:nvSpPr>
        <p:spPr>
          <a:xfrm>
            <a:off x="2272937" y="1575697"/>
            <a:ext cx="1402079" cy="830997"/>
          </a:xfrm>
          <a:prstGeom prst="rect">
            <a:avLst/>
          </a:prstGeom>
        </p:spPr>
        <p:txBody>
          <a:bodyPr wrap="square">
            <a:spAutoFit/>
          </a:bodyPr>
          <a:lstStyle/>
          <a:p>
            <a:pPr lvl="0" algn="ctr"/>
            <a:r>
              <a:rPr lang="en-US" sz="1600" b="1" dirty="0">
                <a:solidFill>
                  <a:schemeClr val="bg1">
                    <a:lumMod val="75000"/>
                  </a:schemeClr>
                </a:solidFill>
              </a:rPr>
              <a:t>Getting maximum ROI</a:t>
            </a:r>
          </a:p>
        </p:txBody>
      </p:sp>
      <p:sp>
        <p:nvSpPr>
          <p:cNvPr id="4" name="Rectangle 3"/>
          <p:cNvSpPr/>
          <p:nvPr/>
        </p:nvSpPr>
        <p:spPr>
          <a:xfrm>
            <a:off x="836023" y="3238645"/>
            <a:ext cx="1367246" cy="1077218"/>
          </a:xfrm>
          <a:prstGeom prst="rect">
            <a:avLst/>
          </a:prstGeom>
        </p:spPr>
        <p:txBody>
          <a:bodyPr wrap="square">
            <a:spAutoFit/>
          </a:bodyPr>
          <a:lstStyle/>
          <a:p>
            <a:pPr lvl="0" algn="ctr"/>
            <a:r>
              <a:rPr lang="en-US" sz="1600" b="1" dirty="0">
                <a:solidFill>
                  <a:schemeClr val="bg1">
                    <a:lumMod val="75000"/>
                  </a:schemeClr>
                </a:solidFill>
              </a:rPr>
              <a:t>Increasing uptime of device and users</a:t>
            </a:r>
          </a:p>
        </p:txBody>
      </p:sp>
      <p:sp>
        <p:nvSpPr>
          <p:cNvPr id="5" name="Rectangle 4"/>
          <p:cNvSpPr/>
          <p:nvPr/>
        </p:nvSpPr>
        <p:spPr>
          <a:xfrm>
            <a:off x="3049343" y="4813413"/>
            <a:ext cx="2193218" cy="584775"/>
          </a:xfrm>
          <a:prstGeom prst="rect">
            <a:avLst/>
          </a:prstGeom>
        </p:spPr>
        <p:txBody>
          <a:bodyPr wrap="square">
            <a:spAutoFit/>
          </a:bodyPr>
          <a:lstStyle/>
          <a:p>
            <a:pPr lvl="0" algn="ctr"/>
            <a:r>
              <a:rPr lang="en-US" sz="1600" b="1">
                <a:solidFill>
                  <a:schemeClr val="bg1">
                    <a:lumMod val="75000"/>
                  </a:schemeClr>
                </a:solidFill>
              </a:rPr>
              <a:t>Accelerating mobile deployments</a:t>
            </a:r>
            <a:endParaRPr lang="en-US" sz="1600" b="1" dirty="0">
              <a:solidFill>
                <a:schemeClr val="bg1">
                  <a:lumMod val="75000"/>
                </a:schemeClr>
              </a:solidFill>
            </a:endParaRPr>
          </a:p>
        </p:txBody>
      </p:sp>
      <p:sp>
        <p:nvSpPr>
          <p:cNvPr id="8" name="Rectangle 7"/>
          <p:cNvSpPr/>
          <p:nvPr/>
        </p:nvSpPr>
        <p:spPr>
          <a:xfrm>
            <a:off x="69669" y="6681716"/>
            <a:ext cx="844731" cy="176284"/>
          </a:xfrm>
          <a:prstGeom prst="rect">
            <a:avLst/>
          </a:prstGeom>
          <a:solidFill>
            <a:schemeClr val="tx1"/>
          </a:solidFill>
          <a:ln w="12700">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dirty="0">
              <a:solidFill>
                <a:schemeClr val="accent3"/>
              </a:solidFill>
            </a:endParaRPr>
          </a:p>
        </p:txBody>
      </p:sp>
      <p:sp>
        <p:nvSpPr>
          <p:cNvPr id="19" name="Rectangle 18"/>
          <p:cNvSpPr/>
          <p:nvPr/>
        </p:nvSpPr>
        <p:spPr>
          <a:xfrm>
            <a:off x="4407310" y="6681716"/>
            <a:ext cx="1797694" cy="176284"/>
          </a:xfrm>
          <a:prstGeom prst="rect">
            <a:avLst/>
          </a:prstGeom>
          <a:solidFill>
            <a:schemeClr val="tx1"/>
          </a:solidFill>
          <a:ln w="12700">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dirty="0">
              <a:solidFill>
                <a:schemeClr val="accent3"/>
              </a:solidFill>
            </a:endParaRPr>
          </a:p>
        </p:txBody>
      </p:sp>
      <p:sp>
        <p:nvSpPr>
          <p:cNvPr id="20" name="Rectangle 19"/>
          <p:cNvSpPr/>
          <p:nvPr/>
        </p:nvSpPr>
        <p:spPr>
          <a:xfrm>
            <a:off x="6214819" y="6681716"/>
            <a:ext cx="1622897" cy="176284"/>
          </a:xfrm>
          <a:prstGeom prst="rect">
            <a:avLst/>
          </a:prstGeom>
          <a:solidFill>
            <a:schemeClr val="bg1"/>
          </a:solidFill>
          <a:ln w="12700">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dirty="0">
              <a:solidFill>
                <a:schemeClr val="accent3"/>
              </a:solidFill>
            </a:endParaRPr>
          </a:p>
        </p:txBody>
      </p:sp>
    </p:spTree>
    <p:extLst>
      <p:ext uri="{BB962C8B-B14F-4D97-AF65-F5344CB8AC3E}">
        <p14:creationId xmlns:p14="http://schemas.microsoft.com/office/powerpoint/2010/main" val="3282973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w="12700"/>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dirty="0">
              <a:solidFill>
                <a:schemeClr val="accent3"/>
              </a:solidFill>
            </a:endParaRPr>
          </a:p>
        </p:txBody>
      </p:sp>
      <p:pic>
        <p:nvPicPr>
          <p:cNvPr id="17" name="Picture 1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81863" y="0"/>
            <a:ext cx="1810137" cy="1810137"/>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25669" b="11085"/>
          <a:stretch/>
        </p:blipFill>
        <p:spPr>
          <a:xfrm>
            <a:off x="0" y="186790"/>
            <a:ext cx="9904252" cy="6671210"/>
          </a:xfrm>
          <a:prstGeom prst="rect">
            <a:avLst/>
          </a:prstGeom>
        </p:spPr>
      </p:pic>
      <p:sp>
        <p:nvSpPr>
          <p:cNvPr id="16" name="Slide Number Placeholder 2"/>
          <p:cNvSpPr txBox="1">
            <a:spLocks/>
          </p:cNvSpPr>
          <p:nvPr/>
        </p:nvSpPr>
        <p:spPr>
          <a:xfrm>
            <a:off x="11645900" y="0"/>
            <a:ext cx="674688" cy="504825"/>
          </a:xfrm>
          <a:prstGeom prst="rect">
            <a:avLst/>
          </a:prstGeom>
        </p:spPr>
        <p:txBody>
          <a:bodyPr vert="horz" lIns="91440" tIns="45720" rIns="91440" bIns="45720" rtlCol="0" anchor="ctr"/>
          <a:lstStyle>
            <a:defPPr>
              <a:defRPr lang="en-US"/>
            </a:defPPr>
            <a:lvl1pPr algn="l" defTabSz="457200" rtl="0" eaLnBrk="1" fontAlgn="auto" hangingPunct="1">
              <a:spcBef>
                <a:spcPts val="0"/>
              </a:spcBef>
              <a:spcAft>
                <a:spcPts val="0"/>
              </a:spcAft>
              <a:defRPr sz="1100" b="1" i="0" kern="1200">
                <a:solidFill>
                  <a:schemeClr val="bg1"/>
                </a:solidFill>
                <a:latin typeface="+mn-lt"/>
                <a:ea typeface="+mn-ea"/>
                <a:cs typeface="HelveticaNeue MediumCond"/>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4B99861D-3CB1-4C42-8928-BA0D1AA5BB66}" type="slidenum">
              <a:rPr kumimoji="0" lang="en-US" sz="1100" b="1" i="0" u="none" strike="noStrike" kern="1200" cap="none" spc="0" normalizeH="0" baseline="0" noProof="0" smtClean="0">
                <a:ln>
                  <a:noFill/>
                </a:ln>
                <a:solidFill>
                  <a:srgbClr val="FFFFFF"/>
                </a:solidFill>
                <a:effectLst/>
                <a:uLnTx/>
                <a:uFillTx/>
                <a:latin typeface="Arial"/>
                <a:ea typeface="+mn-ea"/>
              </a:rPr>
              <a:pPr marL="0" marR="0" lvl="0" indent="0" algn="l" defTabSz="457200" rtl="0" eaLnBrk="1" fontAlgn="auto" latinLnBrk="0" hangingPunct="1">
                <a:lnSpc>
                  <a:spcPct val="100000"/>
                </a:lnSpc>
                <a:spcBef>
                  <a:spcPts val="0"/>
                </a:spcBef>
                <a:spcAft>
                  <a:spcPts val="0"/>
                </a:spcAft>
                <a:buClrTx/>
                <a:buSzTx/>
                <a:buFontTx/>
                <a:buNone/>
                <a:tabLst/>
                <a:defRPr/>
              </a:pPr>
              <a:t>8</a:t>
            </a:fld>
            <a:endParaRPr kumimoji="0" lang="en-US" sz="1100" b="1" i="0" u="none" strike="noStrike" kern="1200" cap="none" spc="0" normalizeH="0" baseline="0" noProof="0" dirty="0">
              <a:ln>
                <a:noFill/>
              </a:ln>
              <a:solidFill>
                <a:srgbClr val="FFFFFF"/>
              </a:solidFill>
              <a:effectLst/>
              <a:uLnTx/>
              <a:uFillTx/>
              <a:latin typeface="Arial"/>
              <a:ea typeface="+mn-ea"/>
            </a:endParaRPr>
          </a:p>
        </p:txBody>
      </p:sp>
      <p:sp>
        <p:nvSpPr>
          <p:cNvPr id="18" name="Slide Number Placeholder 5"/>
          <p:cNvSpPr txBox="1">
            <a:spLocks/>
          </p:cNvSpPr>
          <p:nvPr/>
        </p:nvSpPr>
        <p:spPr>
          <a:xfrm>
            <a:off x="11645900" y="0"/>
            <a:ext cx="674688" cy="504825"/>
          </a:xfrm>
          <a:prstGeom prst="rect">
            <a:avLst/>
          </a:prstGeom>
        </p:spPr>
        <p:txBody>
          <a:bodyPr vert="horz" lIns="91440" tIns="45720" rIns="91440" bIns="45720" rtlCol="0" anchor="ctr"/>
          <a:lstStyle>
            <a:defPPr>
              <a:defRPr lang="en-US"/>
            </a:defPPr>
            <a:lvl1pPr algn="l" defTabSz="457200" rtl="0" eaLnBrk="1" fontAlgn="auto" hangingPunct="1">
              <a:spcBef>
                <a:spcPts val="0"/>
              </a:spcBef>
              <a:spcAft>
                <a:spcPts val="0"/>
              </a:spcAft>
              <a:defRPr sz="1100" b="1" i="0" kern="1200">
                <a:solidFill>
                  <a:schemeClr val="bg1"/>
                </a:solidFill>
                <a:latin typeface="+mn-lt"/>
                <a:ea typeface="+mn-ea"/>
                <a:cs typeface="HelveticaNeue MediumCond"/>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C05CE228-874B-4B88-8E7B-BE8A2097705B}" type="slidenum">
              <a:rPr kumimoji="0" lang="en-US" sz="1100" b="1" i="0" u="none" strike="noStrike" kern="1200" cap="none" spc="0" normalizeH="0" baseline="0" noProof="0" smtClean="0">
                <a:ln>
                  <a:noFill/>
                </a:ln>
                <a:solidFill>
                  <a:srgbClr val="FFFFFF"/>
                </a:solidFill>
                <a:effectLst/>
                <a:uLnTx/>
                <a:uFillTx/>
                <a:latin typeface="Arial"/>
                <a:ea typeface="+mn-ea"/>
              </a:rPr>
              <a:pPr marL="0" marR="0" lvl="0" indent="0" algn="l" defTabSz="457200" rtl="0" eaLnBrk="1" fontAlgn="auto" latinLnBrk="0" hangingPunct="1">
                <a:lnSpc>
                  <a:spcPct val="100000"/>
                </a:lnSpc>
                <a:spcBef>
                  <a:spcPts val="0"/>
                </a:spcBef>
                <a:spcAft>
                  <a:spcPts val="0"/>
                </a:spcAft>
                <a:buClrTx/>
                <a:buSzTx/>
                <a:buFontTx/>
                <a:buNone/>
                <a:tabLst/>
                <a:defRPr/>
              </a:pPr>
              <a:t>8</a:t>
            </a:fld>
            <a:endParaRPr kumimoji="0" lang="en-US" sz="1100" b="1" i="0" u="none" strike="noStrike" kern="1200" cap="none" spc="0" normalizeH="0" baseline="0" noProof="0" dirty="0">
              <a:ln>
                <a:noFill/>
              </a:ln>
              <a:solidFill>
                <a:srgbClr val="FFFFFF"/>
              </a:solidFill>
              <a:effectLst/>
              <a:uLnTx/>
              <a:uFillTx/>
              <a:latin typeface="Arial"/>
              <a:ea typeface="+mn-ea"/>
            </a:endParaRPr>
          </a:p>
        </p:txBody>
      </p:sp>
      <p:sp>
        <p:nvSpPr>
          <p:cNvPr id="19" name="Rectangle 23"/>
          <p:cNvSpPr>
            <a:spLocks noChangeArrowheads="1"/>
          </p:cNvSpPr>
          <p:nvPr/>
        </p:nvSpPr>
        <p:spPr bwMode="auto">
          <a:xfrm>
            <a:off x="4407310" y="6657975"/>
            <a:ext cx="3506788" cy="200025"/>
          </a:xfrm>
          <a:prstGeom prst="rect">
            <a:avLst/>
          </a:prstGeom>
          <a:noFill/>
          <a:ln>
            <a:noFill/>
          </a:ln>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7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Honeywell Confidential - © 2017 by Honeywell International Inc. All rights reserved. </a:t>
            </a:r>
          </a:p>
        </p:txBody>
      </p:sp>
      <p:sp>
        <p:nvSpPr>
          <p:cNvPr id="17410" name="Title 1"/>
          <p:cNvSpPr>
            <a:spLocks noGrp="1"/>
          </p:cNvSpPr>
          <p:nvPr>
            <p:ph type="title"/>
          </p:nvPr>
        </p:nvSpPr>
        <p:spPr>
          <a:xfrm>
            <a:off x="714375" y="357188"/>
            <a:ext cx="10507663" cy="498475"/>
          </a:xfrm>
        </p:spPr>
        <p:txBody>
          <a:bodyPr/>
          <a:lstStyle/>
          <a:p>
            <a:r>
              <a:rPr lang="en-US" altLang="en-US" dirty="0">
                <a:solidFill>
                  <a:schemeClr val="bg1"/>
                </a:solidFill>
              </a:rPr>
              <a:t>To accelerate the EDGE, Rethink the CORE</a:t>
            </a:r>
            <a:endParaRPr altLang="en-US" dirty="0">
              <a:solidFill>
                <a:schemeClr val="bg1"/>
              </a:solidFill>
            </a:endParaRPr>
          </a:p>
        </p:txBody>
      </p:sp>
      <p:sp>
        <p:nvSpPr>
          <p:cNvPr id="2" name="Footer Placeholder 1"/>
          <p:cNvSpPr>
            <a:spLocks noGrp="1"/>
          </p:cNvSpPr>
          <p:nvPr>
            <p:ph type="ftr" sz="quarter" idx="14"/>
            <p:custDataLst>
              <p:tags r:id="rId1"/>
            </p:custDataLst>
          </p:nvPr>
        </p:nvSpPr>
        <p:spPr>
          <a:xfrm>
            <a:off x="0" y="6656832"/>
            <a:ext cx="12192000" cy="200055"/>
          </a:xfrm>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7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rPr>
              <a:t> </a:t>
            </a:r>
          </a:p>
        </p:txBody>
      </p:sp>
      <p:pic>
        <p:nvPicPr>
          <p:cNvPr id="27" name="Picture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60139" y="6343146"/>
            <a:ext cx="1220192" cy="338570"/>
          </a:xfrm>
          <a:prstGeom prst="rect">
            <a:avLst/>
          </a:prstGeom>
        </p:spPr>
      </p:pic>
      <p:sp>
        <p:nvSpPr>
          <p:cNvPr id="10" name="Rectangle 9"/>
          <p:cNvSpPr/>
          <p:nvPr/>
        </p:nvSpPr>
        <p:spPr>
          <a:xfrm>
            <a:off x="903898" y="1726420"/>
            <a:ext cx="4611602" cy="3908762"/>
          </a:xfrm>
          <a:prstGeom prst="rect">
            <a:avLst/>
          </a:prstGeom>
        </p:spPr>
        <p:txBody>
          <a:bodyPr wrap="square">
            <a:spAutoFit/>
          </a:bodyPr>
          <a:lstStyle/>
          <a:p>
            <a:pPr algn="ctr"/>
            <a:r>
              <a:rPr lang="en-US" sz="2400" dirty="0">
                <a:solidFill>
                  <a:schemeClr val="bg1"/>
                </a:solidFill>
              </a:rPr>
              <a:t>Honeywell’s</a:t>
            </a:r>
            <a:r>
              <a:rPr lang="en-US" sz="2400" b="1" dirty="0">
                <a:solidFill>
                  <a:schemeClr val="bg1"/>
                </a:solidFill>
              </a:rPr>
              <a:t> Mobility Edge </a:t>
            </a:r>
            <a:r>
              <a:rPr lang="en-US" sz="2400" dirty="0">
                <a:solidFill>
                  <a:schemeClr val="bg1"/>
                </a:solidFill>
              </a:rPr>
              <a:t>platform</a:t>
            </a:r>
            <a:r>
              <a:rPr lang="en-US" sz="2400" b="1" dirty="0">
                <a:solidFill>
                  <a:schemeClr val="bg1"/>
                </a:solidFill>
              </a:rPr>
              <a:t> </a:t>
            </a:r>
            <a:r>
              <a:rPr lang="en-US" sz="2400" dirty="0">
                <a:solidFill>
                  <a:schemeClr val="bg1"/>
                </a:solidFill>
              </a:rPr>
              <a:t>helps you </a:t>
            </a:r>
          </a:p>
          <a:p>
            <a:pPr algn="ctr"/>
            <a:r>
              <a:rPr lang="en-US" sz="3200" b="1" dirty="0">
                <a:solidFill>
                  <a:srgbClr val="EB2819"/>
                </a:solidFill>
              </a:rPr>
              <a:t>overcome complexity </a:t>
            </a:r>
          </a:p>
          <a:p>
            <a:pPr algn="ctr"/>
            <a:r>
              <a:rPr lang="en-US" sz="2400" dirty="0">
                <a:solidFill>
                  <a:schemeClr val="bg1"/>
                </a:solidFill>
              </a:rPr>
              <a:t>to build, manage, and deploy mobile solutions</a:t>
            </a:r>
          </a:p>
          <a:p>
            <a:pPr algn="ctr"/>
            <a:r>
              <a:rPr lang="en-US" sz="2400" dirty="0">
                <a:solidFill>
                  <a:schemeClr val="bg1"/>
                </a:solidFill>
              </a:rPr>
              <a:t> </a:t>
            </a:r>
            <a:r>
              <a:rPr lang="en-US" sz="2400" b="1" i="1" dirty="0">
                <a:solidFill>
                  <a:schemeClr val="bg1"/>
                </a:solidFill>
              </a:rPr>
              <a:t>across your enterprise </a:t>
            </a:r>
            <a:endParaRPr lang="en-US" sz="2800" b="1" i="1" dirty="0">
              <a:solidFill>
                <a:schemeClr val="bg1"/>
              </a:solidFill>
            </a:endParaRPr>
          </a:p>
          <a:p>
            <a:pPr algn="ctr"/>
            <a:r>
              <a:rPr lang="en-US" sz="3200" b="1" dirty="0">
                <a:solidFill>
                  <a:srgbClr val="EB2819"/>
                </a:solidFill>
              </a:rPr>
              <a:t>better, faster, with </a:t>
            </a:r>
            <a:br>
              <a:rPr lang="en-US" sz="3200" b="1" dirty="0">
                <a:solidFill>
                  <a:srgbClr val="EB2819"/>
                </a:solidFill>
              </a:rPr>
            </a:br>
            <a:r>
              <a:rPr lang="en-US" sz="3200" b="1" dirty="0">
                <a:solidFill>
                  <a:srgbClr val="EB2819"/>
                </a:solidFill>
              </a:rPr>
              <a:t>less risk, and </a:t>
            </a:r>
            <a:br>
              <a:rPr lang="en-US" sz="3200" b="1" dirty="0">
                <a:solidFill>
                  <a:srgbClr val="EB2819"/>
                </a:solidFill>
              </a:rPr>
            </a:br>
            <a:r>
              <a:rPr lang="en-US" sz="3200" b="1" dirty="0">
                <a:solidFill>
                  <a:srgbClr val="EB2819"/>
                </a:solidFill>
              </a:rPr>
              <a:t>less cost.</a:t>
            </a:r>
            <a:endParaRPr lang="en-US" sz="2400" b="1" dirty="0">
              <a:solidFill>
                <a:srgbClr val="EB2819"/>
              </a:solidFill>
            </a:endParaRPr>
          </a:p>
        </p:txBody>
      </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42872" y="3024250"/>
            <a:ext cx="7173822" cy="929180"/>
          </a:xfrm>
          <a:prstGeom prst="rect">
            <a:avLst/>
          </a:prstGeom>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55212" y="2559260"/>
            <a:ext cx="1920240" cy="1910734"/>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31968" y="2559260"/>
            <a:ext cx="1920240" cy="1910734"/>
          </a:xfrm>
          <a:prstGeom prst="rect">
            <a:avLst/>
          </a:prstGeom>
        </p:spPr>
      </p:pic>
      <p:sp>
        <p:nvSpPr>
          <p:cNvPr id="20" name="Content Placeholder 4"/>
          <p:cNvSpPr txBox="1">
            <a:spLocks/>
          </p:cNvSpPr>
          <p:nvPr/>
        </p:nvSpPr>
        <p:spPr>
          <a:xfrm>
            <a:off x="8135308" y="4166454"/>
            <a:ext cx="1842090" cy="505421"/>
          </a:xfrm>
          <a:prstGeom prst="rect">
            <a:avLst/>
          </a:prstGeom>
        </p:spPr>
        <p:txBody>
          <a:bodyPr/>
          <a:lstStyle>
            <a:lvl1pPr marL="169863" indent="-169863" algn="l" defTabSz="457200" rtl="0" eaLnBrk="0" fontAlgn="base" hangingPunct="0">
              <a:spcBef>
                <a:spcPct val="20000"/>
              </a:spcBef>
              <a:spcAft>
                <a:spcPct val="0"/>
              </a:spcAft>
              <a:buClr>
                <a:schemeClr val="accent1"/>
              </a:buClr>
              <a:buFont typeface="Arial" panose="020B0604020202020204" pitchFamily="34" charset="0"/>
              <a:buChar char="•"/>
              <a:defRPr sz="2000" kern="1200">
                <a:solidFill>
                  <a:schemeClr val="tx1"/>
                </a:solidFill>
                <a:latin typeface="Arial" pitchFamily="34" charset="0"/>
                <a:ea typeface="Arial" charset="0"/>
                <a:cs typeface="Arial" pitchFamily="34" charset="0"/>
              </a:defRPr>
            </a:lvl1pPr>
            <a:lvl2pPr marL="627063" indent="-169863" algn="l" defTabSz="457200" rtl="0" eaLnBrk="0" fontAlgn="base" hangingPunct="0">
              <a:spcBef>
                <a:spcPct val="20000"/>
              </a:spcBef>
              <a:spcAft>
                <a:spcPct val="0"/>
              </a:spcAft>
              <a:buClr>
                <a:schemeClr val="accent3"/>
              </a:buClr>
              <a:buFont typeface="Arial" panose="020B0604020202020204" pitchFamily="34" charset="0"/>
              <a:buChar char="-"/>
              <a:defRPr kern="1200">
                <a:solidFill>
                  <a:schemeClr val="tx1"/>
                </a:solidFill>
                <a:latin typeface="Arial" pitchFamily="34" charset="0"/>
                <a:ea typeface="Arial" charset="0"/>
                <a:cs typeface="Arial" pitchFamily="34" charset="0"/>
              </a:defRPr>
            </a:lvl2pPr>
            <a:lvl3pPr marL="1084263" indent="-169863" algn="l" defTabSz="457200" rtl="0" eaLnBrk="0" fontAlgn="base" hangingPunct="0">
              <a:spcBef>
                <a:spcPct val="20000"/>
              </a:spcBef>
              <a:spcAft>
                <a:spcPct val="0"/>
              </a:spcAft>
              <a:buClr>
                <a:schemeClr val="accent3"/>
              </a:buClr>
              <a:buSzPct val="90000"/>
              <a:buFont typeface="Wingdings" panose="05000000000000000000" pitchFamily="2" charset="2"/>
              <a:buChar char="§"/>
              <a:defRPr sz="1600" kern="1200">
                <a:solidFill>
                  <a:schemeClr val="tx1"/>
                </a:solidFill>
                <a:latin typeface="Arial" pitchFamily="34" charset="0"/>
                <a:ea typeface="Arial" charset="0"/>
                <a:cs typeface="Arial" pitchFamily="34" charset="0"/>
              </a:defRPr>
            </a:lvl3pPr>
            <a:lvl4pPr marL="1600200" indent="-228600" algn="l" defTabSz="457200" rtl="0" eaLnBrk="0" fontAlgn="base" hangingPunct="0">
              <a:spcBef>
                <a:spcPct val="20000"/>
              </a:spcBef>
              <a:spcAft>
                <a:spcPct val="0"/>
              </a:spcAft>
              <a:buClr>
                <a:schemeClr val="accent3"/>
              </a:buClr>
              <a:buFont typeface="Arial" panose="020B0604020202020204" pitchFamily="34" charset="0"/>
              <a:buChar char="-"/>
              <a:defRPr sz="1400" kern="1200">
                <a:solidFill>
                  <a:schemeClr val="tx1"/>
                </a:solidFill>
                <a:latin typeface="Arial" panose="020B0604020202020204" pitchFamily="34" charset="0"/>
                <a:ea typeface="Helvetica Neue"/>
                <a:cs typeface="Arial" panose="020B0604020202020204" pitchFamily="34" charset="0"/>
              </a:defRPr>
            </a:lvl4pPr>
            <a:lvl5pPr marL="2057400" indent="-228600" algn="l" defTabSz="457200" rtl="0" eaLnBrk="0" fontAlgn="base" hangingPunct="0">
              <a:spcBef>
                <a:spcPct val="20000"/>
              </a:spcBef>
              <a:spcAft>
                <a:spcPct val="0"/>
              </a:spcAft>
              <a:buClr>
                <a:schemeClr val="accent3"/>
              </a:buClr>
              <a:buFont typeface="Arial" panose="020B0604020202020204" pitchFamily="34" charset="0"/>
              <a:buChar char="»"/>
              <a:defRPr sz="1400" kern="1200">
                <a:solidFill>
                  <a:schemeClr val="tx1"/>
                </a:solidFill>
                <a:latin typeface="Arial" panose="020B0604020202020204" pitchFamily="34" charset="0"/>
                <a:ea typeface="Helvetica Neue"/>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200"/>
              </a:spcBef>
              <a:buNone/>
              <a:defRPr/>
            </a:pPr>
            <a:r>
              <a:rPr lang="en-US" sz="1200" cap="all" baseline="0" dirty="0">
                <a:solidFill>
                  <a:srgbClr val="FFFFFF"/>
                </a:solidFill>
              </a:rPr>
              <a:t>OPTIMIZE</a:t>
            </a:r>
          </a:p>
          <a:p>
            <a:pPr marL="0" indent="0" algn="ctr">
              <a:spcBef>
                <a:spcPts val="200"/>
              </a:spcBef>
              <a:buNone/>
              <a:defRPr/>
            </a:pPr>
            <a:r>
              <a:rPr lang="en-US" sz="1200" cap="all" baseline="0" dirty="0">
                <a:solidFill>
                  <a:srgbClr val="FFFFFF"/>
                </a:solidFill>
              </a:rPr>
              <a:t>Performance</a:t>
            </a:r>
          </a:p>
        </p:txBody>
      </p:sp>
      <p:sp>
        <p:nvSpPr>
          <p:cNvPr id="21" name="Content Placeholder 4"/>
          <p:cNvSpPr txBox="1">
            <a:spLocks/>
          </p:cNvSpPr>
          <p:nvPr/>
        </p:nvSpPr>
        <p:spPr>
          <a:xfrm>
            <a:off x="6135540" y="4142775"/>
            <a:ext cx="2018120" cy="505421"/>
          </a:xfrm>
          <a:prstGeom prst="rect">
            <a:avLst/>
          </a:prstGeom>
        </p:spPr>
        <p:txBody>
          <a:bodyPr/>
          <a:lstStyle>
            <a:lvl1pPr marL="169863" indent="-169863" algn="l" defTabSz="457200" rtl="0" eaLnBrk="0" fontAlgn="base" hangingPunct="0">
              <a:spcBef>
                <a:spcPct val="20000"/>
              </a:spcBef>
              <a:spcAft>
                <a:spcPct val="0"/>
              </a:spcAft>
              <a:buClr>
                <a:schemeClr val="accent1"/>
              </a:buClr>
              <a:buFont typeface="Arial" panose="020B0604020202020204" pitchFamily="34" charset="0"/>
              <a:buChar char="•"/>
              <a:defRPr sz="2000" kern="1200">
                <a:solidFill>
                  <a:schemeClr val="tx1"/>
                </a:solidFill>
                <a:latin typeface="Arial" pitchFamily="34" charset="0"/>
                <a:ea typeface="Arial" charset="0"/>
                <a:cs typeface="Arial" pitchFamily="34" charset="0"/>
              </a:defRPr>
            </a:lvl1pPr>
            <a:lvl2pPr marL="627063" indent="-169863" algn="l" defTabSz="457200" rtl="0" eaLnBrk="0" fontAlgn="base" hangingPunct="0">
              <a:spcBef>
                <a:spcPct val="20000"/>
              </a:spcBef>
              <a:spcAft>
                <a:spcPct val="0"/>
              </a:spcAft>
              <a:buClr>
                <a:schemeClr val="accent3"/>
              </a:buClr>
              <a:buFont typeface="Arial" panose="020B0604020202020204" pitchFamily="34" charset="0"/>
              <a:buChar char="-"/>
              <a:defRPr kern="1200">
                <a:solidFill>
                  <a:schemeClr val="tx1"/>
                </a:solidFill>
                <a:latin typeface="Arial" pitchFamily="34" charset="0"/>
                <a:ea typeface="Arial" charset="0"/>
                <a:cs typeface="Arial" pitchFamily="34" charset="0"/>
              </a:defRPr>
            </a:lvl2pPr>
            <a:lvl3pPr marL="1084263" indent="-169863" algn="l" defTabSz="457200" rtl="0" eaLnBrk="0" fontAlgn="base" hangingPunct="0">
              <a:spcBef>
                <a:spcPct val="20000"/>
              </a:spcBef>
              <a:spcAft>
                <a:spcPct val="0"/>
              </a:spcAft>
              <a:buClr>
                <a:schemeClr val="accent3"/>
              </a:buClr>
              <a:buSzPct val="90000"/>
              <a:buFont typeface="Wingdings" panose="05000000000000000000" pitchFamily="2" charset="2"/>
              <a:buChar char="§"/>
              <a:defRPr sz="1600" kern="1200">
                <a:solidFill>
                  <a:schemeClr val="tx1"/>
                </a:solidFill>
                <a:latin typeface="Arial" pitchFamily="34" charset="0"/>
                <a:ea typeface="Arial" charset="0"/>
                <a:cs typeface="Arial" pitchFamily="34" charset="0"/>
              </a:defRPr>
            </a:lvl3pPr>
            <a:lvl4pPr marL="1600200" indent="-228600" algn="l" defTabSz="457200" rtl="0" eaLnBrk="0" fontAlgn="base" hangingPunct="0">
              <a:spcBef>
                <a:spcPct val="20000"/>
              </a:spcBef>
              <a:spcAft>
                <a:spcPct val="0"/>
              </a:spcAft>
              <a:buClr>
                <a:schemeClr val="accent3"/>
              </a:buClr>
              <a:buFont typeface="Arial" panose="020B0604020202020204" pitchFamily="34" charset="0"/>
              <a:buChar char="-"/>
              <a:defRPr sz="1400" kern="1200">
                <a:solidFill>
                  <a:schemeClr val="tx1"/>
                </a:solidFill>
                <a:latin typeface="Arial" panose="020B0604020202020204" pitchFamily="34" charset="0"/>
                <a:ea typeface="Helvetica Neue"/>
                <a:cs typeface="Arial" panose="020B0604020202020204" pitchFamily="34" charset="0"/>
              </a:defRPr>
            </a:lvl4pPr>
            <a:lvl5pPr marL="2057400" indent="-228600" algn="l" defTabSz="457200" rtl="0" eaLnBrk="0" fontAlgn="base" hangingPunct="0">
              <a:spcBef>
                <a:spcPct val="20000"/>
              </a:spcBef>
              <a:spcAft>
                <a:spcPct val="0"/>
              </a:spcAft>
              <a:buClr>
                <a:schemeClr val="accent3"/>
              </a:buClr>
              <a:buFont typeface="Arial" panose="020B0604020202020204" pitchFamily="34" charset="0"/>
              <a:buChar char="»"/>
              <a:defRPr sz="1400" kern="1200">
                <a:solidFill>
                  <a:schemeClr val="tx1"/>
                </a:solidFill>
                <a:latin typeface="Arial" panose="020B0604020202020204" pitchFamily="34" charset="0"/>
                <a:ea typeface="Helvetica Neue"/>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200"/>
              </a:spcBef>
              <a:buNone/>
              <a:defRPr/>
            </a:pPr>
            <a:r>
              <a:rPr lang="en-US" sz="1200" cap="all" baseline="0" dirty="0">
                <a:solidFill>
                  <a:srgbClr val="FFFFFF"/>
                </a:solidFill>
              </a:rPr>
              <a:t>ACCELERATE</a:t>
            </a:r>
          </a:p>
          <a:p>
            <a:pPr marL="0" indent="0" algn="ctr">
              <a:spcBef>
                <a:spcPts val="200"/>
              </a:spcBef>
              <a:buNone/>
              <a:defRPr/>
            </a:pPr>
            <a:r>
              <a:rPr lang="en-US" sz="1200" cap="all" baseline="0" dirty="0" err="1">
                <a:solidFill>
                  <a:srgbClr val="FFFFFF"/>
                </a:solidFill>
              </a:rPr>
              <a:t>DeploymentS</a:t>
            </a:r>
            <a:endParaRPr lang="en-US" sz="1200" cap="all" baseline="0" dirty="0">
              <a:solidFill>
                <a:srgbClr val="FFFFFF"/>
              </a:solidFill>
            </a:endParaRPr>
          </a:p>
        </p:txBody>
      </p:sp>
      <p:sp>
        <p:nvSpPr>
          <p:cNvPr id="22" name="Content Placeholder 4"/>
          <p:cNvSpPr txBox="1">
            <a:spLocks/>
          </p:cNvSpPr>
          <p:nvPr/>
        </p:nvSpPr>
        <p:spPr>
          <a:xfrm>
            <a:off x="9995876" y="4159705"/>
            <a:ext cx="2102751" cy="504819"/>
          </a:xfrm>
          <a:prstGeom prst="rect">
            <a:avLst/>
          </a:prstGeom>
        </p:spPr>
        <p:txBody>
          <a:bodyPr/>
          <a:lstStyle>
            <a:lvl1pPr marL="169863" indent="-169863" algn="l" defTabSz="457200" rtl="0" eaLnBrk="0" fontAlgn="base" hangingPunct="0">
              <a:spcBef>
                <a:spcPct val="20000"/>
              </a:spcBef>
              <a:spcAft>
                <a:spcPct val="0"/>
              </a:spcAft>
              <a:buClr>
                <a:schemeClr val="accent1"/>
              </a:buClr>
              <a:buFont typeface="Arial" panose="020B0604020202020204" pitchFamily="34" charset="0"/>
              <a:buChar char="•"/>
              <a:defRPr sz="2000" kern="1200">
                <a:solidFill>
                  <a:schemeClr val="tx1"/>
                </a:solidFill>
                <a:latin typeface="Arial" pitchFamily="34" charset="0"/>
                <a:ea typeface="Arial" charset="0"/>
                <a:cs typeface="Arial" pitchFamily="34" charset="0"/>
              </a:defRPr>
            </a:lvl1pPr>
            <a:lvl2pPr marL="627063" indent="-169863" algn="l" defTabSz="457200" rtl="0" eaLnBrk="0" fontAlgn="base" hangingPunct="0">
              <a:spcBef>
                <a:spcPct val="20000"/>
              </a:spcBef>
              <a:spcAft>
                <a:spcPct val="0"/>
              </a:spcAft>
              <a:buClr>
                <a:schemeClr val="accent3"/>
              </a:buClr>
              <a:buFont typeface="Arial" panose="020B0604020202020204" pitchFamily="34" charset="0"/>
              <a:buChar char="-"/>
              <a:defRPr kern="1200">
                <a:solidFill>
                  <a:schemeClr val="tx1"/>
                </a:solidFill>
                <a:latin typeface="Arial" pitchFamily="34" charset="0"/>
                <a:ea typeface="Arial" charset="0"/>
                <a:cs typeface="Arial" pitchFamily="34" charset="0"/>
              </a:defRPr>
            </a:lvl2pPr>
            <a:lvl3pPr marL="1084263" indent="-169863" algn="l" defTabSz="457200" rtl="0" eaLnBrk="0" fontAlgn="base" hangingPunct="0">
              <a:spcBef>
                <a:spcPct val="20000"/>
              </a:spcBef>
              <a:spcAft>
                <a:spcPct val="0"/>
              </a:spcAft>
              <a:buClr>
                <a:schemeClr val="accent3"/>
              </a:buClr>
              <a:buSzPct val="90000"/>
              <a:buFont typeface="Wingdings" panose="05000000000000000000" pitchFamily="2" charset="2"/>
              <a:buChar char="§"/>
              <a:defRPr sz="1600" kern="1200">
                <a:solidFill>
                  <a:schemeClr val="tx1"/>
                </a:solidFill>
                <a:latin typeface="Arial" pitchFamily="34" charset="0"/>
                <a:ea typeface="Arial" charset="0"/>
                <a:cs typeface="Arial" pitchFamily="34" charset="0"/>
              </a:defRPr>
            </a:lvl3pPr>
            <a:lvl4pPr marL="1600200" indent="-228600" algn="l" defTabSz="457200" rtl="0" eaLnBrk="0" fontAlgn="base" hangingPunct="0">
              <a:spcBef>
                <a:spcPct val="20000"/>
              </a:spcBef>
              <a:spcAft>
                <a:spcPct val="0"/>
              </a:spcAft>
              <a:buClr>
                <a:schemeClr val="accent3"/>
              </a:buClr>
              <a:buFont typeface="Arial" panose="020B0604020202020204" pitchFamily="34" charset="0"/>
              <a:buChar char="-"/>
              <a:defRPr sz="1400" kern="1200">
                <a:solidFill>
                  <a:schemeClr val="tx1"/>
                </a:solidFill>
                <a:latin typeface="Arial" panose="020B0604020202020204" pitchFamily="34" charset="0"/>
                <a:ea typeface="Helvetica Neue"/>
                <a:cs typeface="Arial" panose="020B0604020202020204" pitchFamily="34" charset="0"/>
              </a:defRPr>
            </a:lvl4pPr>
            <a:lvl5pPr marL="2057400" indent="-228600" algn="l" defTabSz="457200" rtl="0" eaLnBrk="0" fontAlgn="base" hangingPunct="0">
              <a:spcBef>
                <a:spcPct val="20000"/>
              </a:spcBef>
              <a:spcAft>
                <a:spcPct val="0"/>
              </a:spcAft>
              <a:buClr>
                <a:schemeClr val="accent3"/>
              </a:buClr>
              <a:buFont typeface="Arial" panose="020B0604020202020204" pitchFamily="34" charset="0"/>
              <a:buChar char="»"/>
              <a:defRPr sz="1400" kern="1200">
                <a:solidFill>
                  <a:schemeClr val="tx1"/>
                </a:solidFill>
                <a:latin typeface="Arial" panose="020B0604020202020204" pitchFamily="34" charset="0"/>
                <a:ea typeface="Helvetica Neue"/>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200"/>
              </a:spcBef>
              <a:spcAft>
                <a:spcPts val="0"/>
              </a:spcAft>
              <a:buNone/>
              <a:defRPr/>
            </a:pPr>
            <a:r>
              <a:rPr lang="en-US" sz="1200" cap="all" baseline="0" dirty="0">
                <a:solidFill>
                  <a:srgbClr val="FFFFFF"/>
                </a:solidFill>
              </a:rPr>
              <a:t>EXTEND</a:t>
            </a:r>
          </a:p>
          <a:p>
            <a:pPr marL="0" indent="0" algn="ctr">
              <a:spcBef>
                <a:spcPts val="200"/>
              </a:spcBef>
              <a:spcAft>
                <a:spcPts val="600"/>
              </a:spcAft>
              <a:buNone/>
              <a:defRPr/>
            </a:pPr>
            <a:r>
              <a:rPr lang="en-US" sz="1200" cap="all" baseline="0" dirty="0">
                <a:solidFill>
                  <a:srgbClr val="FFFFFF"/>
                </a:solidFill>
              </a:rPr>
              <a:t>Lifecycle</a:t>
            </a:r>
          </a:p>
        </p:txBody>
      </p:sp>
      <p:pic>
        <p:nvPicPr>
          <p:cNvPr id="34" name="Picture 3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086815" y="2559260"/>
            <a:ext cx="1920240" cy="1910734"/>
          </a:xfrm>
          <a:prstGeom prst="rect">
            <a:avLst/>
          </a:prstGeom>
        </p:spPr>
      </p:pic>
    </p:spTree>
    <p:extLst>
      <p:ext uri="{BB962C8B-B14F-4D97-AF65-F5344CB8AC3E}">
        <p14:creationId xmlns:p14="http://schemas.microsoft.com/office/powerpoint/2010/main" val="39848675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1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1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1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1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1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1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1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1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heme/theme1.xml><?xml version="1.0" encoding="utf-8"?>
<a:theme xmlns:a="http://schemas.openxmlformats.org/drawingml/2006/main" name="T&amp;L">
  <a:themeElements>
    <a:clrScheme name="Colors - Honeywell's Brand">
      <a:dk1>
        <a:srgbClr val="000000"/>
      </a:dk1>
      <a:lt1>
        <a:srgbClr val="FFFFFF"/>
      </a:lt1>
      <a:dk2>
        <a:srgbClr val="E1261C"/>
      </a:dk2>
      <a:lt2>
        <a:srgbClr val="FFFFFF"/>
      </a:lt2>
      <a:accent1>
        <a:srgbClr val="E1261C"/>
      </a:accent1>
      <a:accent2>
        <a:srgbClr val="FFC627"/>
      </a:accent2>
      <a:accent3>
        <a:srgbClr val="707070"/>
      </a:accent3>
      <a:accent4>
        <a:srgbClr val="F37021"/>
      </a:accent4>
      <a:accent5>
        <a:srgbClr val="1792E5"/>
      </a:accent5>
      <a:accent6>
        <a:srgbClr val="000000"/>
      </a:accent6>
      <a:hlink>
        <a:srgbClr val="707070"/>
      </a:hlink>
      <a:folHlink>
        <a:srgbClr val="E1261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9525" cmpd="sng">
          <a:solidFill>
            <a:srgbClr val="7F7F7F"/>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oneywell PPT Template 16X9 Wide V3.8" id="{C268176B-4344-405A-9E18-E75C7FEE20D7}" vid="{A46E5CB9-61F2-4002-8D5D-82FCE510D994}"/>
    </a:ext>
  </a:extLst>
</a:theme>
</file>

<file path=ppt/theme/theme10.xml><?xml version="1.0" encoding="utf-8"?>
<a:theme xmlns:a="http://schemas.openxmlformats.org/drawingml/2006/main" name="5_Honeywell Theme">
  <a:themeElements>
    <a:clrScheme name="Colors - Honeywell's Brand">
      <a:dk1>
        <a:srgbClr val="000000"/>
      </a:dk1>
      <a:lt1>
        <a:srgbClr val="FFFFFF"/>
      </a:lt1>
      <a:dk2>
        <a:srgbClr val="E1261C"/>
      </a:dk2>
      <a:lt2>
        <a:srgbClr val="FFFFFF"/>
      </a:lt2>
      <a:accent1>
        <a:srgbClr val="E1261C"/>
      </a:accent1>
      <a:accent2>
        <a:srgbClr val="FFC627"/>
      </a:accent2>
      <a:accent3>
        <a:srgbClr val="707070"/>
      </a:accent3>
      <a:accent4>
        <a:srgbClr val="F37021"/>
      </a:accent4>
      <a:accent5>
        <a:srgbClr val="1792E5"/>
      </a:accent5>
      <a:accent6>
        <a:srgbClr val="000000"/>
      </a:accent6>
      <a:hlink>
        <a:srgbClr val="707070"/>
      </a:hlink>
      <a:folHlink>
        <a:srgbClr val="E1261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lgn="ctr">
          <a:defRPr dirty="0" smtClean="0">
            <a:solidFill>
              <a:schemeClr val="accent3"/>
            </a:solidFill>
          </a:defRPr>
        </a:defPPr>
      </a:lstStyle>
      <a:style>
        <a:lnRef idx="2">
          <a:schemeClr val="accent3"/>
        </a:lnRef>
        <a:fillRef idx="1">
          <a:schemeClr val="lt1"/>
        </a:fillRef>
        <a:effectRef idx="0">
          <a:schemeClr val="accent3"/>
        </a:effectRef>
        <a:fontRef idx="minor">
          <a:schemeClr val="dk1"/>
        </a:fontRef>
      </a:style>
    </a:spDef>
    <a:lnDef>
      <a:spPr>
        <a:ln w="12700" cmpd="sng">
          <a:solidFill>
            <a:schemeClr val="bg1">
              <a:lumMod val="50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oneywell PPT Template 16X9 Wide V3.8" id="{C268176B-4344-405A-9E18-E75C7FEE20D7}" vid="{629F3C93-1033-47FA-975F-B4D6656B8A81}"/>
    </a:ext>
  </a:extLst>
</a:theme>
</file>

<file path=ppt/theme/theme11.xml><?xml version="1.0" encoding="utf-8"?>
<a:theme xmlns:a="http://schemas.openxmlformats.org/drawingml/2006/main" name="6_Honeywell Theme">
  <a:themeElements>
    <a:clrScheme name="Colors - Honeywell's Brand">
      <a:dk1>
        <a:srgbClr val="000000"/>
      </a:dk1>
      <a:lt1>
        <a:srgbClr val="FFFFFF"/>
      </a:lt1>
      <a:dk2>
        <a:srgbClr val="E1261C"/>
      </a:dk2>
      <a:lt2>
        <a:srgbClr val="FFFFFF"/>
      </a:lt2>
      <a:accent1>
        <a:srgbClr val="E1261C"/>
      </a:accent1>
      <a:accent2>
        <a:srgbClr val="FFC627"/>
      </a:accent2>
      <a:accent3>
        <a:srgbClr val="707070"/>
      </a:accent3>
      <a:accent4>
        <a:srgbClr val="F37021"/>
      </a:accent4>
      <a:accent5>
        <a:srgbClr val="1792E5"/>
      </a:accent5>
      <a:accent6>
        <a:srgbClr val="000000"/>
      </a:accent6>
      <a:hlink>
        <a:srgbClr val="707070"/>
      </a:hlink>
      <a:folHlink>
        <a:srgbClr val="E1261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lgn="ctr">
          <a:defRPr dirty="0" smtClean="0">
            <a:solidFill>
              <a:schemeClr val="accent3"/>
            </a:solidFill>
          </a:defRPr>
        </a:defPPr>
      </a:lstStyle>
      <a:style>
        <a:lnRef idx="2">
          <a:schemeClr val="accent3"/>
        </a:lnRef>
        <a:fillRef idx="1">
          <a:schemeClr val="lt1"/>
        </a:fillRef>
        <a:effectRef idx="0">
          <a:schemeClr val="accent3"/>
        </a:effectRef>
        <a:fontRef idx="minor">
          <a:schemeClr val="dk1"/>
        </a:fontRef>
      </a:style>
    </a:spDef>
    <a:lnDef>
      <a:spPr>
        <a:ln w="12700" cmpd="sng">
          <a:solidFill>
            <a:schemeClr val="bg1">
              <a:lumMod val="50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oneywell PPT Template 16X9 Wide V3.8" id="{C268176B-4344-405A-9E18-E75C7FEE20D7}" vid="{629F3C93-1033-47FA-975F-B4D6656B8A81}"/>
    </a:ext>
  </a:extLst>
</a:theme>
</file>

<file path=ppt/theme/theme12.xml><?xml version="1.0" encoding="utf-8"?>
<a:theme xmlns:a="http://schemas.openxmlformats.org/drawingml/2006/main" name="7_Honeywell Theme">
  <a:themeElements>
    <a:clrScheme name="Colors - Honeywell's Brand">
      <a:dk1>
        <a:srgbClr val="000000"/>
      </a:dk1>
      <a:lt1>
        <a:srgbClr val="FFFFFF"/>
      </a:lt1>
      <a:dk2>
        <a:srgbClr val="E1261C"/>
      </a:dk2>
      <a:lt2>
        <a:srgbClr val="FFFFFF"/>
      </a:lt2>
      <a:accent1>
        <a:srgbClr val="E1261C"/>
      </a:accent1>
      <a:accent2>
        <a:srgbClr val="FFC627"/>
      </a:accent2>
      <a:accent3>
        <a:srgbClr val="707070"/>
      </a:accent3>
      <a:accent4>
        <a:srgbClr val="F37021"/>
      </a:accent4>
      <a:accent5>
        <a:srgbClr val="1792E5"/>
      </a:accent5>
      <a:accent6>
        <a:srgbClr val="000000"/>
      </a:accent6>
      <a:hlink>
        <a:srgbClr val="707070"/>
      </a:hlink>
      <a:folHlink>
        <a:srgbClr val="E1261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lgn="ctr">
          <a:defRPr dirty="0" smtClean="0">
            <a:solidFill>
              <a:schemeClr val="accent3"/>
            </a:solidFill>
          </a:defRPr>
        </a:defPPr>
      </a:lstStyle>
      <a:style>
        <a:lnRef idx="2">
          <a:schemeClr val="accent3"/>
        </a:lnRef>
        <a:fillRef idx="1">
          <a:schemeClr val="lt1"/>
        </a:fillRef>
        <a:effectRef idx="0">
          <a:schemeClr val="accent3"/>
        </a:effectRef>
        <a:fontRef idx="minor">
          <a:schemeClr val="dk1"/>
        </a:fontRef>
      </a:style>
    </a:spDef>
    <a:lnDef>
      <a:spPr>
        <a:ln w="12700" cmpd="sng">
          <a:solidFill>
            <a:schemeClr val="bg1">
              <a:lumMod val="50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oneywell PPT Template 16X9 Wide V3.8" id="{C268176B-4344-405A-9E18-E75C7FEE20D7}" vid="{629F3C93-1033-47FA-975F-B4D6656B8A81}"/>
    </a:ext>
  </a:extLst>
</a:theme>
</file>

<file path=ppt/theme/theme13.xml><?xml version="1.0" encoding="utf-8"?>
<a:theme xmlns:a="http://schemas.openxmlformats.org/drawingml/2006/main" name="9_Honeywell Theme">
  <a:themeElements>
    <a:clrScheme name="Colors - Honeywell's Brand">
      <a:dk1>
        <a:srgbClr val="000000"/>
      </a:dk1>
      <a:lt1>
        <a:srgbClr val="FFFFFF"/>
      </a:lt1>
      <a:dk2>
        <a:srgbClr val="E1261C"/>
      </a:dk2>
      <a:lt2>
        <a:srgbClr val="FFFFFF"/>
      </a:lt2>
      <a:accent1>
        <a:srgbClr val="E1261C"/>
      </a:accent1>
      <a:accent2>
        <a:srgbClr val="FFC627"/>
      </a:accent2>
      <a:accent3>
        <a:srgbClr val="707070"/>
      </a:accent3>
      <a:accent4>
        <a:srgbClr val="F37021"/>
      </a:accent4>
      <a:accent5>
        <a:srgbClr val="1792E5"/>
      </a:accent5>
      <a:accent6>
        <a:srgbClr val="000000"/>
      </a:accent6>
      <a:hlink>
        <a:srgbClr val="707070"/>
      </a:hlink>
      <a:folHlink>
        <a:srgbClr val="E1261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lgn="ctr">
          <a:defRPr dirty="0" smtClean="0">
            <a:solidFill>
              <a:schemeClr val="accent3"/>
            </a:solidFill>
          </a:defRPr>
        </a:defPPr>
      </a:lstStyle>
      <a:style>
        <a:lnRef idx="2">
          <a:schemeClr val="accent3"/>
        </a:lnRef>
        <a:fillRef idx="1">
          <a:schemeClr val="lt1"/>
        </a:fillRef>
        <a:effectRef idx="0">
          <a:schemeClr val="accent3"/>
        </a:effectRef>
        <a:fontRef idx="minor">
          <a:schemeClr val="dk1"/>
        </a:fontRef>
      </a:style>
    </a:spDef>
    <a:lnDef>
      <a:spPr>
        <a:ln w="12700" cmpd="sng">
          <a:solidFill>
            <a:schemeClr val="bg1">
              <a:lumMod val="50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oneywell PPT Template 16X9 Wide V3 3" id="{40202467-D9A4-47B6-B2E6-FA12DFD1B81E}" vid="{AE24073B-A2ED-4DB6-9062-A9ECDE013912}"/>
    </a:ext>
  </a:extLst>
</a:theme>
</file>

<file path=ppt/theme/theme14.xml><?xml version="1.0" encoding="utf-8"?>
<a:theme xmlns:a="http://schemas.openxmlformats.org/drawingml/2006/main" name="8_Honeywell Theme">
  <a:themeElements>
    <a:clrScheme name="Colors - Honeywell's Brand">
      <a:dk1>
        <a:srgbClr val="000000"/>
      </a:dk1>
      <a:lt1>
        <a:srgbClr val="FFFFFF"/>
      </a:lt1>
      <a:dk2>
        <a:srgbClr val="E1261C"/>
      </a:dk2>
      <a:lt2>
        <a:srgbClr val="FFFFFF"/>
      </a:lt2>
      <a:accent1>
        <a:srgbClr val="E1261C"/>
      </a:accent1>
      <a:accent2>
        <a:srgbClr val="FFC627"/>
      </a:accent2>
      <a:accent3>
        <a:srgbClr val="707070"/>
      </a:accent3>
      <a:accent4>
        <a:srgbClr val="F37021"/>
      </a:accent4>
      <a:accent5>
        <a:srgbClr val="1792E5"/>
      </a:accent5>
      <a:accent6>
        <a:srgbClr val="000000"/>
      </a:accent6>
      <a:hlink>
        <a:srgbClr val="707070"/>
      </a:hlink>
      <a:folHlink>
        <a:srgbClr val="E1261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lgn="ctr">
          <a:defRPr dirty="0" smtClean="0">
            <a:solidFill>
              <a:schemeClr val="accent3"/>
            </a:solidFill>
          </a:defRPr>
        </a:defPPr>
      </a:lstStyle>
      <a:style>
        <a:lnRef idx="2">
          <a:schemeClr val="accent3"/>
        </a:lnRef>
        <a:fillRef idx="1">
          <a:schemeClr val="lt1"/>
        </a:fillRef>
        <a:effectRef idx="0">
          <a:schemeClr val="accent3"/>
        </a:effectRef>
        <a:fontRef idx="minor">
          <a:schemeClr val="dk1"/>
        </a:fontRef>
      </a:style>
    </a:spDef>
    <a:lnDef>
      <a:spPr>
        <a:ln w="12700" cmpd="sng">
          <a:solidFill>
            <a:schemeClr val="bg1">
              <a:lumMod val="50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oneywell PPT Template 16X9 Wide V3.8" id="{C268176B-4344-405A-9E18-E75C7FEE20D7}" vid="{629F3C93-1033-47FA-975F-B4D6656B8A81}"/>
    </a:ext>
  </a:extLst>
</a:theme>
</file>

<file path=ppt/theme/theme15.xml><?xml version="1.0" encoding="utf-8"?>
<a:theme xmlns:a="http://schemas.openxmlformats.org/drawingml/2006/main" name="10_Honeywell Theme">
  <a:themeElements>
    <a:clrScheme name="Colors - Honeywell's Brand">
      <a:dk1>
        <a:srgbClr val="000000"/>
      </a:dk1>
      <a:lt1>
        <a:srgbClr val="FFFFFF"/>
      </a:lt1>
      <a:dk2>
        <a:srgbClr val="E1261C"/>
      </a:dk2>
      <a:lt2>
        <a:srgbClr val="FFFFFF"/>
      </a:lt2>
      <a:accent1>
        <a:srgbClr val="E1261C"/>
      </a:accent1>
      <a:accent2>
        <a:srgbClr val="FFC627"/>
      </a:accent2>
      <a:accent3>
        <a:srgbClr val="707070"/>
      </a:accent3>
      <a:accent4>
        <a:srgbClr val="F37021"/>
      </a:accent4>
      <a:accent5>
        <a:srgbClr val="1792E5"/>
      </a:accent5>
      <a:accent6>
        <a:srgbClr val="000000"/>
      </a:accent6>
      <a:hlink>
        <a:srgbClr val="707070"/>
      </a:hlink>
      <a:folHlink>
        <a:srgbClr val="E1261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lgn="ctr">
          <a:defRPr dirty="0" smtClean="0">
            <a:solidFill>
              <a:schemeClr val="accent3"/>
            </a:solidFill>
          </a:defRPr>
        </a:defPPr>
      </a:lstStyle>
      <a:style>
        <a:lnRef idx="2">
          <a:schemeClr val="accent3"/>
        </a:lnRef>
        <a:fillRef idx="1">
          <a:schemeClr val="lt1"/>
        </a:fillRef>
        <a:effectRef idx="0">
          <a:schemeClr val="accent3"/>
        </a:effectRef>
        <a:fontRef idx="minor">
          <a:schemeClr val="dk1"/>
        </a:fontRef>
      </a:style>
    </a:spDef>
    <a:lnDef>
      <a:spPr>
        <a:ln w="12700" cmpd="sng">
          <a:solidFill>
            <a:schemeClr val="bg1">
              <a:lumMod val="50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oneywell PPT Template 16X9 Wide V3 3" id="{40202467-D9A4-47B6-B2E6-FA12DFD1B81E}" vid="{E72726E8-4228-4EF4-AD7C-8FFB7AA9BEC9}"/>
    </a:ext>
  </a:extLst>
</a:theme>
</file>

<file path=ppt/theme/theme16.xml><?xml version="1.0" encoding="utf-8"?>
<a:theme xmlns:a="http://schemas.openxmlformats.org/drawingml/2006/main" name="11_Honeywell Theme">
  <a:themeElements>
    <a:clrScheme name="Colors - Honeywell's Brand">
      <a:dk1>
        <a:srgbClr val="000000"/>
      </a:dk1>
      <a:lt1>
        <a:srgbClr val="FFFFFF"/>
      </a:lt1>
      <a:dk2>
        <a:srgbClr val="E1261C"/>
      </a:dk2>
      <a:lt2>
        <a:srgbClr val="FFFFFF"/>
      </a:lt2>
      <a:accent1>
        <a:srgbClr val="E1261C"/>
      </a:accent1>
      <a:accent2>
        <a:srgbClr val="FFC627"/>
      </a:accent2>
      <a:accent3>
        <a:srgbClr val="707070"/>
      </a:accent3>
      <a:accent4>
        <a:srgbClr val="F37021"/>
      </a:accent4>
      <a:accent5>
        <a:srgbClr val="1792E5"/>
      </a:accent5>
      <a:accent6>
        <a:srgbClr val="000000"/>
      </a:accent6>
      <a:hlink>
        <a:srgbClr val="707070"/>
      </a:hlink>
      <a:folHlink>
        <a:srgbClr val="E1261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lgn="ctr">
          <a:defRPr dirty="0" smtClean="0">
            <a:solidFill>
              <a:schemeClr val="accent3"/>
            </a:solidFill>
          </a:defRPr>
        </a:defPPr>
      </a:lstStyle>
      <a:style>
        <a:lnRef idx="2">
          <a:schemeClr val="accent3"/>
        </a:lnRef>
        <a:fillRef idx="1">
          <a:schemeClr val="lt1"/>
        </a:fillRef>
        <a:effectRef idx="0">
          <a:schemeClr val="accent3"/>
        </a:effectRef>
        <a:fontRef idx="minor">
          <a:schemeClr val="dk1"/>
        </a:fontRef>
      </a:style>
    </a:spDef>
    <a:lnDef>
      <a:spPr>
        <a:ln w="12700" cmpd="sng">
          <a:solidFill>
            <a:schemeClr val="bg1">
              <a:lumMod val="50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oneywell Enterprise Mobile Template (16x9).potx" id="{EA63DECD-3ED8-4A12-ACEF-C3F95D0BE9A5}" vid="{A30CF249-1DB7-4CC2-B6BF-1ACE557B7EF6}"/>
    </a:ext>
  </a:extLst>
</a:theme>
</file>

<file path=ppt/theme/theme17.xml><?xml version="1.0" encoding="utf-8"?>
<a:theme xmlns:a="http://schemas.openxmlformats.org/drawingml/2006/main" name="12_Honeywell Theme">
  <a:themeElements>
    <a:clrScheme name="Colors - Honeywell's Brand">
      <a:dk1>
        <a:srgbClr val="000000"/>
      </a:dk1>
      <a:lt1>
        <a:srgbClr val="FFFFFF"/>
      </a:lt1>
      <a:dk2>
        <a:srgbClr val="E1261C"/>
      </a:dk2>
      <a:lt2>
        <a:srgbClr val="FFFFFF"/>
      </a:lt2>
      <a:accent1>
        <a:srgbClr val="E1261C"/>
      </a:accent1>
      <a:accent2>
        <a:srgbClr val="FFC627"/>
      </a:accent2>
      <a:accent3>
        <a:srgbClr val="707070"/>
      </a:accent3>
      <a:accent4>
        <a:srgbClr val="F37021"/>
      </a:accent4>
      <a:accent5>
        <a:srgbClr val="1792E5"/>
      </a:accent5>
      <a:accent6>
        <a:srgbClr val="000000"/>
      </a:accent6>
      <a:hlink>
        <a:srgbClr val="707070"/>
      </a:hlink>
      <a:folHlink>
        <a:srgbClr val="E1261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lgn="ctr">
          <a:defRPr dirty="0" smtClean="0">
            <a:solidFill>
              <a:schemeClr val="accent3"/>
            </a:solidFill>
          </a:defRPr>
        </a:defPPr>
      </a:lstStyle>
      <a:style>
        <a:lnRef idx="2">
          <a:schemeClr val="accent3"/>
        </a:lnRef>
        <a:fillRef idx="1">
          <a:schemeClr val="lt1"/>
        </a:fillRef>
        <a:effectRef idx="0">
          <a:schemeClr val="accent3"/>
        </a:effectRef>
        <a:fontRef idx="minor">
          <a:schemeClr val="dk1"/>
        </a:fontRef>
      </a:style>
    </a:spDef>
    <a:lnDef>
      <a:spPr>
        <a:ln w="12700" cmpd="sng">
          <a:solidFill>
            <a:schemeClr val="bg1">
              <a:lumMod val="50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oneywell PPT Template 16X9 Wide V3.8" id="{C268176B-4344-405A-9E18-E75C7FEE20D7}" vid="{629F3C93-1033-47FA-975F-B4D6656B8A81}"/>
    </a:ext>
  </a:ext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Warehouse">
  <a:themeElements>
    <a:clrScheme name="Colors - Honeywell's Brand">
      <a:dk1>
        <a:srgbClr val="000000"/>
      </a:dk1>
      <a:lt1>
        <a:srgbClr val="FFFFFF"/>
      </a:lt1>
      <a:dk2>
        <a:srgbClr val="E1261C"/>
      </a:dk2>
      <a:lt2>
        <a:srgbClr val="FFFFFF"/>
      </a:lt2>
      <a:accent1>
        <a:srgbClr val="E1261C"/>
      </a:accent1>
      <a:accent2>
        <a:srgbClr val="FFC627"/>
      </a:accent2>
      <a:accent3>
        <a:srgbClr val="707070"/>
      </a:accent3>
      <a:accent4>
        <a:srgbClr val="F37021"/>
      </a:accent4>
      <a:accent5>
        <a:srgbClr val="1792E5"/>
      </a:accent5>
      <a:accent6>
        <a:srgbClr val="000000"/>
      </a:accent6>
      <a:hlink>
        <a:srgbClr val="707070"/>
      </a:hlink>
      <a:folHlink>
        <a:srgbClr val="E1261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9525" cmpd="sng">
          <a:solidFill>
            <a:srgbClr val="7F7F7F"/>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oneywell PPT Template 16X9 Wide V3.8" id="{C268176B-4344-405A-9E18-E75C7FEE20D7}" vid="{A46E5CB9-61F2-4002-8D5D-82FCE510D994}"/>
    </a:ext>
  </a:extLst>
</a:theme>
</file>

<file path=ppt/theme/theme3.xml><?xml version="1.0" encoding="utf-8"?>
<a:theme xmlns:a="http://schemas.openxmlformats.org/drawingml/2006/main" name="Grocery">
  <a:themeElements>
    <a:clrScheme name="Colors - Honeywell's Brand">
      <a:dk1>
        <a:srgbClr val="000000"/>
      </a:dk1>
      <a:lt1>
        <a:srgbClr val="FFFFFF"/>
      </a:lt1>
      <a:dk2>
        <a:srgbClr val="E1261C"/>
      </a:dk2>
      <a:lt2>
        <a:srgbClr val="FFFFFF"/>
      </a:lt2>
      <a:accent1>
        <a:srgbClr val="E1261C"/>
      </a:accent1>
      <a:accent2>
        <a:srgbClr val="FFC627"/>
      </a:accent2>
      <a:accent3>
        <a:srgbClr val="707070"/>
      </a:accent3>
      <a:accent4>
        <a:srgbClr val="F37021"/>
      </a:accent4>
      <a:accent5>
        <a:srgbClr val="1792E5"/>
      </a:accent5>
      <a:accent6>
        <a:srgbClr val="000000"/>
      </a:accent6>
      <a:hlink>
        <a:srgbClr val="707070"/>
      </a:hlink>
      <a:folHlink>
        <a:srgbClr val="E1261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9525" cmpd="sng">
          <a:solidFill>
            <a:srgbClr val="7F7F7F"/>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oneywell PPT Template 16X9 Wide V3.8" id="{C268176B-4344-405A-9E18-E75C7FEE20D7}" vid="{A46E5CB9-61F2-4002-8D5D-82FCE510D994}"/>
    </a:ext>
  </a:extLst>
</a:theme>
</file>

<file path=ppt/theme/theme4.xml><?xml version="1.0" encoding="utf-8"?>
<a:theme xmlns:a="http://schemas.openxmlformats.org/drawingml/2006/main" name="Retail">
  <a:themeElements>
    <a:clrScheme name="Colors - Honeywell's Brand">
      <a:dk1>
        <a:srgbClr val="000000"/>
      </a:dk1>
      <a:lt1>
        <a:srgbClr val="FFFFFF"/>
      </a:lt1>
      <a:dk2>
        <a:srgbClr val="E1261C"/>
      </a:dk2>
      <a:lt2>
        <a:srgbClr val="FFFFFF"/>
      </a:lt2>
      <a:accent1>
        <a:srgbClr val="E1261C"/>
      </a:accent1>
      <a:accent2>
        <a:srgbClr val="FFC627"/>
      </a:accent2>
      <a:accent3>
        <a:srgbClr val="707070"/>
      </a:accent3>
      <a:accent4>
        <a:srgbClr val="F37021"/>
      </a:accent4>
      <a:accent5>
        <a:srgbClr val="1792E5"/>
      </a:accent5>
      <a:accent6>
        <a:srgbClr val="000000"/>
      </a:accent6>
      <a:hlink>
        <a:srgbClr val="707070"/>
      </a:hlink>
      <a:folHlink>
        <a:srgbClr val="E1261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9525" cmpd="sng">
          <a:solidFill>
            <a:srgbClr val="7F7F7F"/>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oneywell PPT Template 16X9 Wide V3.8" id="{C268176B-4344-405A-9E18-E75C7FEE20D7}" vid="{A46E5CB9-61F2-4002-8D5D-82FCE510D994}"/>
    </a:ext>
  </a:extLst>
</a:theme>
</file>

<file path=ppt/theme/theme5.xml><?xml version="1.0" encoding="utf-8"?>
<a:theme xmlns:a="http://schemas.openxmlformats.org/drawingml/2006/main" name="Honeywell Theme">
  <a:themeElements>
    <a:clrScheme name="Colors - Honeywell's Brand">
      <a:dk1>
        <a:srgbClr val="000000"/>
      </a:dk1>
      <a:lt1>
        <a:srgbClr val="FFFFFF"/>
      </a:lt1>
      <a:dk2>
        <a:srgbClr val="E1261C"/>
      </a:dk2>
      <a:lt2>
        <a:srgbClr val="FFFFFF"/>
      </a:lt2>
      <a:accent1>
        <a:srgbClr val="E1261C"/>
      </a:accent1>
      <a:accent2>
        <a:srgbClr val="FFC627"/>
      </a:accent2>
      <a:accent3>
        <a:srgbClr val="707070"/>
      </a:accent3>
      <a:accent4>
        <a:srgbClr val="F37021"/>
      </a:accent4>
      <a:accent5>
        <a:srgbClr val="1792E5"/>
      </a:accent5>
      <a:accent6>
        <a:srgbClr val="000000"/>
      </a:accent6>
      <a:hlink>
        <a:srgbClr val="707070"/>
      </a:hlink>
      <a:folHlink>
        <a:srgbClr val="E1261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lgn="ctr">
          <a:defRPr dirty="0" smtClean="0">
            <a:solidFill>
              <a:schemeClr val="accent3"/>
            </a:solidFill>
          </a:defRPr>
        </a:defPPr>
      </a:lstStyle>
      <a:style>
        <a:lnRef idx="2">
          <a:schemeClr val="accent3"/>
        </a:lnRef>
        <a:fillRef idx="1">
          <a:schemeClr val="lt1"/>
        </a:fillRef>
        <a:effectRef idx="0">
          <a:schemeClr val="accent3"/>
        </a:effectRef>
        <a:fontRef idx="minor">
          <a:schemeClr val="dk1"/>
        </a:fontRef>
      </a:style>
    </a:spDef>
    <a:lnDef>
      <a:spPr>
        <a:ln w="12700" cmpd="sng">
          <a:solidFill>
            <a:schemeClr val="bg1">
              <a:lumMod val="50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oneywell PPT Template 16X9 Wide V3.8" id="{C268176B-4344-405A-9E18-E75C7FEE20D7}" vid="{629F3C93-1033-47FA-975F-B4D6656B8A81}"/>
    </a:ext>
  </a:extLst>
</a:theme>
</file>

<file path=ppt/theme/theme6.xml><?xml version="1.0" encoding="utf-8"?>
<a:theme xmlns:a="http://schemas.openxmlformats.org/drawingml/2006/main" name="1_Honeywell Theme">
  <a:themeElements>
    <a:clrScheme name="Colors - Honeywell's Brand">
      <a:dk1>
        <a:srgbClr val="000000"/>
      </a:dk1>
      <a:lt1>
        <a:srgbClr val="FFFFFF"/>
      </a:lt1>
      <a:dk2>
        <a:srgbClr val="E1261C"/>
      </a:dk2>
      <a:lt2>
        <a:srgbClr val="FFFFFF"/>
      </a:lt2>
      <a:accent1>
        <a:srgbClr val="E1261C"/>
      </a:accent1>
      <a:accent2>
        <a:srgbClr val="FFC627"/>
      </a:accent2>
      <a:accent3>
        <a:srgbClr val="707070"/>
      </a:accent3>
      <a:accent4>
        <a:srgbClr val="F37021"/>
      </a:accent4>
      <a:accent5>
        <a:srgbClr val="1792E5"/>
      </a:accent5>
      <a:accent6>
        <a:srgbClr val="000000"/>
      </a:accent6>
      <a:hlink>
        <a:srgbClr val="707070"/>
      </a:hlink>
      <a:folHlink>
        <a:srgbClr val="E1261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lgn="ctr">
          <a:defRPr dirty="0" smtClean="0">
            <a:solidFill>
              <a:schemeClr val="accent3"/>
            </a:solidFill>
          </a:defRPr>
        </a:defPPr>
      </a:lstStyle>
      <a:style>
        <a:lnRef idx="2">
          <a:schemeClr val="accent3"/>
        </a:lnRef>
        <a:fillRef idx="1">
          <a:schemeClr val="lt1"/>
        </a:fillRef>
        <a:effectRef idx="0">
          <a:schemeClr val="accent3"/>
        </a:effectRef>
        <a:fontRef idx="minor">
          <a:schemeClr val="dk1"/>
        </a:fontRef>
      </a:style>
    </a:spDef>
    <a:lnDef>
      <a:spPr>
        <a:ln w="12700" cmpd="sng">
          <a:solidFill>
            <a:schemeClr val="bg1">
              <a:lumMod val="50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oneywell PPT Template 16X9 Wide V3.8" id="{C268176B-4344-405A-9E18-E75C7FEE20D7}" vid="{5D0043DD-25DB-4999-8F41-D9CD3E5D122F}"/>
    </a:ext>
  </a:extLst>
</a:theme>
</file>

<file path=ppt/theme/theme7.xml><?xml version="1.0" encoding="utf-8"?>
<a:theme xmlns:a="http://schemas.openxmlformats.org/drawingml/2006/main" name="2_Honeywell Theme">
  <a:themeElements>
    <a:clrScheme name="Honeywell Branded Colors">
      <a:dk1>
        <a:srgbClr val="000000"/>
      </a:dk1>
      <a:lt1>
        <a:srgbClr val="FFFFFF"/>
      </a:lt1>
      <a:dk2>
        <a:srgbClr val="E1261C"/>
      </a:dk2>
      <a:lt2>
        <a:srgbClr val="FFFFFF"/>
      </a:lt2>
      <a:accent1>
        <a:srgbClr val="000000"/>
      </a:accent1>
      <a:accent2>
        <a:srgbClr val="707070"/>
      </a:accent2>
      <a:accent3>
        <a:srgbClr val="E1261C"/>
      </a:accent3>
      <a:accent4>
        <a:srgbClr val="F37021"/>
      </a:accent4>
      <a:accent5>
        <a:srgbClr val="FFC627"/>
      </a:accent5>
      <a:accent6>
        <a:srgbClr val="1792E5"/>
      </a:accent6>
      <a:hlink>
        <a:srgbClr val="707070"/>
      </a:hlink>
      <a:folHlink>
        <a:srgbClr val="E1261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w="9525" cmpd="sng">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bg1">
              <a:lumMod val="50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oneywell 16x9 Wide PPT Template V3" id="{3F61ED81-2503-4025-8C12-CB44D450A2E3}" vid="{4D8E1601-5408-403B-9FC1-E19B4672F6F2}"/>
    </a:ext>
  </a:extLst>
</a:theme>
</file>

<file path=ppt/theme/theme8.xml><?xml version="1.0" encoding="utf-8"?>
<a:theme xmlns:a="http://schemas.openxmlformats.org/drawingml/2006/main" name="3_Honeywell Theme">
  <a:themeElements>
    <a:clrScheme name="Colors - Honeywell's Brand">
      <a:dk1>
        <a:srgbClr val="000000"/>
      </a:dk1>
      <a:lt1>
        <a:srgbClr val="FFFFFF"/>
      </a:lt1>
      <a:dk2>
        <a:srgbClr val="E1261C"/>
      </a:dk2>
      <a:lt2>
        <a:srgbClr val="FFFFFF"/>
      </a:lt2>
      <a:accent1>
        <a:srgbClr val="E1261C"/>
      </a:accent1>
      <a:accent2>
        <a:srgbClr val="FFC627"/>
      </a:accent2>
      <a:accent3>
        <a:srgbClr val="707070"/>
      </a:accent3>
      <a:accent4>
        <a:srgbClr val="F37021"/>
      </a:accent4>
      <a:accent5>
        <a:srgbClr val="1792E5"/>
      </a:accent5>
      <a:accent6>
        <a:srgbClr val="000000"/>
      </a:accent6>
      <a:hlink>
        <a:srgbClr val="707070"/>
      </a:hlink>
      <a:folHlink>
        <a:srgbClr val="E1261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lgn="ctr">
          <a:defRPr dirty="0" smtClean="0">
            <a:solidFill>
              <a:schemeClr val="accent3"/>
            </a:solidFill>
          </a:defRPr>
        </a:defPPr>
      </a:lstStyle>
      <a:style>
        <a:lnRef idx="2">
          <a:schemeClr val="accent3"/>
        </a:lnRef>
        <a:fillRef idx="1">
          <a:schemeClr val="lt1"/>
        </a:fillRef>
        <a:effectRef idx="0">
          <a:schemeClr val="accent3"/>
        </a:effectRef>
        <a:fontRef idx="minor">
          <a:schemeClr val="dk1"/>
        </a:fontRef>
      </a:style>
    </a:spDef>
    <a:lnDef>
      <a:spPr>
        <a:ln w="12700" cmpd="sng">
          <a:solidFill>
            <a:schemeClr val="bg1">
              <a:lumMod val="50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oneywell PPT Template 16X9 Wide V3.8" id="{C268176B-4344-405A-9E18-E75C7FEE20D7}" vid="{629F3C93-1033-47FA-975F-B4D6656B8A81}"/>
    </a:ext>
  </a:extLst>
</a:theme>
</file>

<file path=ppt/theme/theme9.xml><?xml version="1.0" encoding="utf-8"?>
<a:theme xmlns:a="http://schemas.openxmlformats.org/drawingml/2006/main" name="4_Honeywell Theme">
  <a:themeElements>
    <a:clrScheme name="Colors - Honeywell's Brand">
      <a:dk1>
        <a:srgbClr val="000000"/>
      </a:dk1>
      <a:lt1>
        <a:srgbClr val="FFFFFF"/>
      </a:lt1>
      <a:dk2>
        <a:srgbClr val="E1261C"/>
      </a:dk2>
      <a:lt2>
        <a:srgbClr val="FFFFFF"/>
      </a:lt2>
      <a:accent1>
        <a:srgbClr val="E1261C"/>
      </a:accent1>
      <a:accent2>
        <a:srgbClr val="FFC627"/>
      </a:accent2>
      <a:accent3>
        <a:srgbClr val="707070"/>
      </a:accent3>
      <a:accent4>
        <a:srgbClr val="F37021"/>
      </a:accent4>
      <a:accent5>
        <a:srgbClr val="1792E5"/>
      </a:accent5>
      <a:accent6>
        <a:srgbClr val="000000"/>
      </a:accent6>
      <a:hlink>
        <a:srgbClr val="707070"/>
      </a:hlink>
      <a:folHlink>
        <a:srgbClr val="E1261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lgn="ctr">
          <a:defRPr dirty="0" smtClean="0">
            <a:solidFill>
              <a:schemeClr val="accent3"/>
            </a:solidFill>
          </a:defRPr>
        </a:defPPr>
      </a:lstStyle>
      <a:style>
        <a:lnRef idx="2">
          <a:schemeClr val="accent3"/>
        </a:lnRef>
        <a:fillRef idx="1">
          <a:schemeClr val="lt1"/>
        </a:fillRef>
        <a:effectRef idx="0">
          <a:schemeClr val="accent3"/>
        </a:effectRef>
        <a:fontRef idx="minor">
          <a:schemeClr val="dk1"/>
        </a:fontRef>
      </a:style>
    </a:spDef>
    <a:lnDef>
      <a:spPr>
        <a:ln w="12700" cmpd="sng">
          <a:solidFill>
            <a:schemeClr val="bg1">
              <a:lumMod val="50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oneywell PPT Template 16X9 Wide V3.8" id="{C268176B-4344-405A-9E18-E75C7FEE20D7}" vid="{629F3C93-1033-47FA-975F-B4D6656B8A8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1EB125E098E7F49A0205A16AC239CE8" ma:contentTypeVersion="0" ma:contentTypeDescription="Create a new document." ma:contentTypeScope="" ma:versionID="73d8c0722a46478c40824ebff9961632">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
</file>

<file path=customXml/itemProps1.xml><?xml version="1.0" encoding="utf-8"?>
<ds:datastoreItem xmlns:ds="http://schemas.openxmlformats.org/officeDocument/2006/customXml" ds:itemID="{9A711268-4532-4FB9-8196-23D231793A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7B3FB1CA-469E-4324-9C07-766BF09E0FD9}">
  <ds:schemaRefs>
    <ds:schemaRef ds:uri="http://schemas.microsoft.com/office/2006/metadata/properties"/>
    <ds:schemaRef ds:uri="http://schemas.microsoft.com/office/2006/documentManagement/types"/>
    <ds:schemaRef ds:uri="http://purl.org/dc/terms/"/>
    <ds:schemaRef ds:uri="http://purl.org/dc/elements/1.1/"/>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D2F97E6-7246-4D3F-A6BE-BC3C155E1C5B}">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Honeywell PPT Template 16X9 Wide V3.8</Template>
  <TotalTime>14036</TotalTime>
  <Words>2913</Words>
  <Application>Microsoft Office PowerPoint</Application>
  <PresentationFormat>Widescreen</PresentationFormat>
  <Paragraphs>434</Paragraphs>
  <Slides>21</Slides>
  <Notes>19</Notes>
  <HiddenSlides>0</HiddenSlides>
  <MMClips>0</MMClips>
  <ScaleCrop>false</ScaleCrop>
  <HeadingPairs>
    <vt:vector size="8" baseType="variant">
      <vt:variant>
        <vt:lpstr>Fonts Used</vt:lpstr>
      </vt:variant>
      <vt:variant>
        <vt:i4>12</vt:i4>
      </vt:variant>
      <vt:variant>
        <vt:lpstr>Theme</vt:lpstr>
      </vt:variant>
      <vt:variant>
        <vt:i4>17</vt:i4>
      </vt:variant>
      <vt:variant>
        <vt:lpstr>Embedded OLE Servers</vt:lpstr>
      </vt:variant>
      <vt:variant>
        <vt:i4>1</vt:i4>
      </vt:variant>
      <vt:variant>
        <vt:lpstr>Slide Titles</vt:lpstr>
      </vt:variant>
      <vt:variant>
        <vt:i4>21</vt:i4>
      </vt:variant>
    </vt:vector>
  </HeadingPairs>
  <TitlesOfParts>
    <vt:vector size="51" baseType="lpstr">
      <vt:lpstr>MS PGothic</vt:lpstr>
      <vt:lpstr>MS PGothic</vt:lpstr>
      <vt:lpstr>Arial</vt:lpstr>
      <vt:lpstr>Calibri</vt:lpstr>
      <vt:lpstr>Courier New</vt:lpstr>
      <vt:lpstr>Helvetica 55 Roman</vt:lpstr>
      <vt:lpstr>Helvetica Neue</vt:lpstr>
      <vt:lpstr>HelveticaNeue BoldCond</vt:lpstr>
      <vt:lpstr>HelveticaNeue MediumCond</vt:lpstr>
      <vt:lpstr>Lucida Grande</vt:lpstr>
      <vt:lpstr>Wingdings</vt:lpstr>
      <vt:lpstr>ヒラギノ角ゴ Pro W3</vt:lpstr>
      <vt:lpstr>T&amp;L</vt:lpstr>
      <vt:lpstr>Warehouse</vt:lpstr>
      <vt:lpstr>Grocery</vt:lpstr>
      <vt:lpstr>Retail</vt:lpstr>
      <vt:lpstr>Honeywell Theme</vt:lpstr>
      <vt:lpstr>1_Honeywell Theme</vt:lpstr>
      <vt:lpstr>2_Honeywell Theme</vt:lpstr>
      <vt:lpstr>3_Honeywell Theme</vt:lpstr>
      <vt:lpstr>4_Honeywell Theme</vt:lpstr>
      <vt:lpstr>5_Honeywell Theme</vt:lpstr>
      <vt:lpstr>6_Honeywell Theme</vt:lpstr>
      <vt:lpstr>7_Honeywell Theme</vt:lpstr>
      <vt:lpstr>9_Honeywell Theme</vt:lpstr>
      <vt:lpstr>8_Honeywell Theme</vt:lpstr>
      <vt:lpstr>10_Honeywell Theme</vt:lpstr>
      <vt:lpstr>11_Honeywell Theme</vt:lpstr>
      <vt:lpstr>12_Honeywell Theme</vt:lpstr>
      <vt:lpstr>think-cell Slide</vt:lpstr>
      <vt:lpstr>PowerPoint Presentation</vt:lpstr>
      <vt:lpstr>PowerPoint Presentation</vt:lpstr>
      <vt:lpstr>PowerPoint Presentation</vt:lpstr>
      <vt:lpstr>PowerPoint Presentation</vt:lpstr>
      <vt:lpstr>PowerPoint Presentation</vt:lpstr>
      <vt:lpstr>The challenges of mobilizing your global workforce</vt:lpstr>
      <vt:lpstr>Today, many mobile solutions fall short</vt:lpstr>
      <vt:lpstr>All of which puts strain on …</vt:lpstr>
      <vt:lpstr>To accelerate the EDGE, Rethink the CORE</vt:lpstr>
      <vt:lpstr>Mobility Edge: The power of a unified, dynamic platform</vt:lpstr>
      <vt:lpstr>Accelerate Deployments Validate once. Deploy everywhere. Faster, easier and at a lower cost.</vt:lpstr>
      <vt:lpstr>Optimize Performance Productivity-optimizing tools. Faster data capture and secure, enhanced worker communications.  </vt:lpstr>
      <vt:lpstr>Extend Lifecycle Forward compatible. Future-proof. Reducing TCO and minimizing headaches. </vt:lpstr>
      <vt:lpstr>Technology partnerships strengthen offering for customers</vt:lpstr>
      <vt:lpstr>Extended product lifecycle through 2023 Lower your total cost of ownership and future proof your investment.</vt:lpstr>
      <vt:lpstr>Certify Once. Deploy Many.</vt:lpstr>
      <vt:lpstr>How we rethought the core</vt:lpstr>
      <vt:lpstr>A proven framework to build-in security protection</vt:lpstr>
      <vt:lpstr>Giving you the edge, every step of the way Honeywell Enterprise Mobility ensures an effective, seamless mobile experience</vt:lpstr>
      <vt:lpstr>A robust service offering to ensure business continuity Choose the offering that best suits your business needs and budget </vt:lpstr>
      <vt:lpstr>Getting started with Mobility Edge Take the next step on your journey to bring simplicity to your mobile deployments.</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Hovenweep, Ryan</dc:creator>
  <cp:lastModifiedBy>Fuller, Jim</cp:lastModifiedBy>
  <cp:revision>304</cp:revision>
  <cp:lastPrinted>2017-11-09T19:59:51Z</cp:lastPrinted>
  <dcterms:created xsi:type="dcterms:W3CDTF">2017-02-20T20:15:31Z</dcterms:created>
  <dcterms:modified xsi:type="dcterms:W3CDTF">2019-01-15T20:43:21Z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32119aae-57f2-4d7d-a307-88f2055e1be6 </vt:lpwstr>
  </property>
  <property fmtid="{D5CDD505-2E9C-101B-9397-08002B2CF9AE}" pid="3" name="bjSaver">
    <vt:lpwstr>C6yyvslE/cipFLfbT8VtR7D11cRej5tm</vt:lpwstr>
  </property>
  <property fmtid="{D5CDD505-2E9C-101B-9397-08002B2CF9AE}" pid="4" name="bjDocumentLabelXML">
    <vt:lpwstr>&lt;?xml version="1.0" encoding="us-ascii"?&gt;&lt;sisl xmlns:xsi="http://www.w3.org/2001/XMLSchema-instance" xmlns:xsd="http://www.w3.org/2001/XMLSchema" sislVersion="0" policy="bf276872-af07-4968-a71d-1c83e80bd0bf" xmlns="http://www.boldonjames.com/2008/01/sie/i</vt:lpwstr>
  </property>
  <property fmtid="{D5CDD505-2E9C-101B-9397-08002B2CF9AE}" pid="5" name="bjDocumentLabelXML-0">
    <vt:lpwstr>nternal/label"&gt;&lt;element uid="id_protectivemarking_protect" value="" /&gt;&lt;/sisl&gt;</vt:lpwstr>
  </property>
  <property fmtid="{D5CDD505-2E9C-101B-9397-08002B2CF9AE}" pid="6" name="bjDocumentSecurityLabel">
    <vt:lpwstr>Honeywell Internal</vt:lpwstr>
  </property>
  <property fmtid="{D5CDD505-2E9C-101B-9397-08002B2CF9AE}" pid="7" name="BJClassification">
    <vt:lpwstr>Honeywell Internal</vt:lpwstr>
  </property>
</Properties>
</file>